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67" r:id="rId4"/>
    <p:sldId id="344" r:id="rId5"/>
    <p:sldId id="363" r:id="rId6"/>
    <p:sldId id="365" r:id="rId7"/>
    <p:sldId id="362" r:id="rId8"/>
    <p:sldId id="366" r:id="rId9"/>
    <p:sldId id="364" r:id="rId10"/>
    <p:sldId id="342" r:id="rId11"/>
    <p:sldId id="277" r:id="rId12"/>
    <p:sldId id="329" r:id="rId13"/>
    <p:sldId id="330" r:id="rId14"/>
    <p:sldId id="326" r:id="rId15"/>
    <p:sldId id="325" r:id="rId16"/>
    <p:sldId id="331" r:id="rId17"/>
    <p:sldId id="313" r:id="rId18"/>
    <p:sldId id="337" r:id="rId19"/>
    <p:sldId id="335" r:id="rId20"/>
    <p:sldId id="345" r:id="rId21"/>
    <p:sldId id="346" r:id="rId22"/>
    <p:sldId id="348" r:id="rId23"/>
    <p:sldId id="349" r:id="rId24"/>
    <p:sldId id="351" r:id="rId25"/>
    <p:sldId id="355" r:id="rId26"/>
    <p:sldId id="358" r:id="rId27"/>
    <p:sldId id="369" r:id="rId28"/>
    <p:sldId id="3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p:cViewPr varScale="1">
        <p:scale>
          <a:sx n="72" d="100"/>
          <a:sy n="72" d="100"/>
        </p:scale>
        <p:origin x="121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800" b="1" i="0" baseline="0" dirty="0">
                <a:effectLst/>
                <a:latin typeface="+mn-lt"/>
                <a:cs typeface="Andalus" panose="02020603050405020304" pitchFamily="18" charset="-78"/>
              </a:rPr>
              <a:t>Road Fatalities by Jurisdiction (Great Britain, 2005-2017)</a:t>
            </a:r>
            <a:endParaRPr lang="en-GB" sz="2800" b="1" dirty="0">
              <a:effectLst/>
              <a:latin typeface="+mn-lt"/>
              <a:cs typeface="Andalus" panose="02020603050405020304" pitchFamily="18" charset="-78"/>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4"/>
          <c:order val="0"/>
          <c:tx>
            <c:strRef>
              <c:f>'Figure 5.1'!$A$7</c:f>
              <c:strCache>
                <c:ptCount val="1"/>
                <c:pt idx="0">
                  <c:v>England</c:v>
                </c:pt>
              </c:strCache>
            </c:strRef>
          </c:tx>
          <c:spPr>
            <a:solidFill>
              <a:schemeClr val="accent5"/>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5.1'!$B$7:$N$7</c:f>
              <c:numCache>
                <c:formatCode>#,##0</c:formatCode>
                <c:ptCount val="13"/>
                <c:pt idx="0">
                  <c:v>2521</c:v>
                </c:pt>
                <c:pt idx="1">
                  <c:v>2464</c:v>
                </c:pt>
                <c:pt idx="2">
                  <c:v>2280</c:v>
                </c:pt>
                <c:pt idx="3">
                  <c:v>1918</c:v>
                </c:pt>
                <c:pt idx="4">
                  <c:v>1695</c:v>
                </c:pt>
                <c:pt idx="5">
                  <c:v>1427</c:v>
                </c:pt>
                <c:pt idx="6">
                  <c:v>1435</c:v>
                </c:pt>
                <c:pt idx="7">
                  <c:v>1356</c:v>
                </c:pt>
                <c:pt idx="8">
                  <c:v>1297</c:v>
                </c:pt>
                <c:pt idx="9">
                  <c:v>1343</c:v>
                </c:pt>
                <c:pt idx="10">
                  <c:v>1327</c:v>
                </c:pt>
                <c:pt idx="11">
                  <c:v>1382</c:v>
                </c:pt>
                <c:pt idx="12">
                  <c:v>1413</c:v>
                </c:pt>
              </c:numCache>
            </c:numRef>
          </c:val>
          <c:extLst>
            <c:ext xmlns:c16="http://schemas.microsoft.com/office/drawing/2014/chart" uri="{C3380CC4-5D6E-409C-BE32-E72D297353CC}">
              <c16:uniqueId val="{00000000-D870-4C27-87AA-2E8E281D4774}"/>
            </c:ext>
          </c:extLst>
        </c:ser>
        <c:ser>
          <c:idx val="3"/>
          <c:order val="1"/>
          <c:tx>
            <c:strRef>
              <c:f>'Figure 5.1'!$A$6</c:f>
              <c:strCache>
                <c:ptCount val="1"/>
                <c:pt idx="0">
                  <c:v>Greater London</c:v>
                </c:pt>
              </c:strCache>
            </c:strRef>
          </c:tx>
          <c:spPr>
            <a:solidFill>
              <a:schemeClr val="accent4"/>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5.1'!$B$6:$N$6</c:f>
              <c:numCache>
                <c:formatCode>General</c:formatCode>
                <c:ptCount val="13"/>
                <c:pt idx="0">
                  <c:v>214</c:v>
                </c:pt>
                <c:pt idx="1">
                  <c:v>231</c:v>
                </c:pt>
                <c:pt idx="2">
                  <c:v>222</c:v>
                </c:pt>
                <c:pt idx="3">
                  <c:v>205</c:v>
                </c:pt>
                <c:pt idx="4">
                  <c:v>185</c:v>
                </c:pt>
                <c:pt idx="5" formatCode="#,##0">
                  <c:v>126</c:v>
                </c:pt>
                <c:pt idx="6">
                  <c:v>159</c:v>
                </c:pt>
                <c:pt idx="7">
                  <c:v>135</c:v>
                </c:pt>
                <c:pt idx="8" formatCode="#,##0">
                  <c:v>133</c:v>
                </c:pt>
                <c:pt idx="9" formatCode="#,##0">
                  <c:v>129</c:v>
                </c:pt>
                <c:pt idx="10" formatCode="#,##0">
                  <c:v>136</c:v>
                </c:pt>
                <c:pt idx="11" formatCode="#,##0">
                  <c:v>116</c:v>
                </c:pt>
                <c:pt idx="12" formatCode="#,##0">
                  <c:v>131</c:v>
                </c:pt>
              </c:numCache>
            </c:numRef>
          </c:val>
          <c:extLst>
            <c:ext xmlns:c16="http://schemas.microsoft.com/office/drawing/2014/chart" uri="{C3380CC4-5D6E-409C-BE32-E72D297353CC}">
              <c16:uniqueId val="{00000001-D870-4C27-87AA-2E8E281D4774}"/>
            </c:ext>
          </c:extLst>
        </c:ser>
        <c:ser>
          <c:idx val="2"/>
          <c:order val="2"/>
          <c:tx>
            <c:strRef>
              <c:f>'Figure 5.1'!$A$5</c:f>
              <c:strCache>
                <c:ptCount val="1"/>
                <c:pt idx="0">
                  <c:v>Wales</c:v>
                </c:pt>
              </c:strCache>
            </c:strRef>
          </c:tx>
          <c:spPr>
            <a:solidFill>
              <a:schemeClr val="accent3"/>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5.1'!$B$5:$N$5</c:f>
              <c:numCache>
                <c:formatCode>General</c:formatCode>
                <c:ptCount val="13"/>
                <c:pt idx="0">
                  <c:v>180</c:v>
                </c:pt>
                <c:pt idx="1">
                  <c:v>163</c:v>
                </c:pt>
                <c:pt idx="2">
                  <c:v>162</c:v>
                </c:pt>
                <c:pt idx="3">
                  <c:v>143</c:v>
                </c:pt>
                <c:pt idx="4">
                  <c:v>126</c:v>
                </c:pt>
                <c:pt idx="5">
                  <c:v>89</c:v>
                </c:pt>
                <c:pt idx="6">
                  <c:v>121</c:v>
                </c:pt>
                <c:pt idx="7">
                  <c:v>93</c:v>
                </c:pt>
                <c:pt idx="8" formatCode="#,##0">
                  <c:v>111</c:v>
                </c:pt>
                <c:pt idx="9" formatCode="#,##0">
                  <c:v>103</c:v>
                </c:pt>
                <c:pt idx="10" formatCode="#,##0">
                  <c:v>105</c:v>
                </c:pt>
                <c:pt idx="11" formatCode="#,##0">
                  <c:v>103</c:v>
                </c:pt>
                <c:pt idx="12" formatCode="#,##0">
                  <c:v>103</c:v>
                </c:pt>
              </c:numCache>
            </c:numRef>
          </c:val>
          <c:extLst>
            <c:ext xmlns:c16="http://schemas.microsoft.com/office/drawing/2014/chart" uri="{C3380CC4-5D6E-409C-BE32-E72D297353CC}">
              <c16:uniqueId val="{00000002-D870-4C27-87AA-2E8E281D4774}"/>
            </c:ext>
          </c:extLst>
        </c:ser>
        <c:ser>
          <c:idx val="1"/>
          <c:order val="3"/>
          <c:tx>
            <c:strRef>
              <c:f>'Figure 5.1'!$A$4</c:f>
              <c:strCache>
                <c:ptCount val="1"/>
                <c:pt idx="0">
                  <c:v>Scotland</c:v>
                </c:pt>
              </c:strCache>
            </c:strRef>
          </c:tx>
          <c:spPr>
            <a:solidFill>
              <a:schemeClr val="accent2"/>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5.1'!$B$4:$N$4</c:f>
              <c:numCache>
                <c:formatCode>#,##0</c:formatCode>
                <c:ptCount val="13"/>
                <c:pt idx="0">
                  <c:v>286</c:v>
                </c:pt>
                <c:pt idx="1">
                  <c:v>314</c:v>
                </c:pt>
                <c:pt idx="2">
                  <c:v>282</c:v>
                </c:pt>
                <c:pt idx="3">
                  <c:v>272</c:v>
                </c:pt>
                <c:pt idx="4">
                  <c:v>216</c:v>
                </c:pt>
                <c:pt idx="5">
                  <c:v>208</c:v>
                </c:pt>
                <c:pt idx="6">
                  <c:v>186</c:v>
                </c:pt>
                <c:pt idx="7">
                  <c:v>170</c:v>
                </c:pt>
                <c:pt idx="8">
                  <c:v>172</c:v>
                </c:pt>
                <c:pt idx="9">
                  <c:v>200</c:v>
                </c:pt>
                <c:pt idx="10">
                  <c:v>162</c:v>
                </c:pt>
                <c:pt idx="11">
                  <c:v>191</c:v>
                </c:pt>
                <c:pt idx="12">
                  <c:v>146</c:v>
                </c:pt>
              </c:numCache>
            </c:numRef>
          </c:val>
          <c:extLst>
            <c:ext xmlns:c16="http://schemas.microsoft.com/office/drawing/2014/chart" uri="{C3380CC4-5D6E-409C-BE32-E72D297353CC}">
              <c16:uniqueId val="{00000003-D870-4C27-87AA-2E8E281D4774}"/>
            </c:ext>
          </c:extLst>
        </c:ser>
        <c:ser>
          <c:idx val="0"/>
          <c:order val="4"/>
          <c:tx>
            <c:strRef>
              <c:f>'Figure 5.1'!$A$3</c:f>
              <c:strCache>
                <c:ptCount val="1"/>
                <c:pt idx="0">
                  <c:v>Northern Ireland</c:v>
                </c:pt>
              </c:strCache>
            </c:strRef>
          </c:tx>
          <c:spPr>
            <a:solidFill>
              <a:schemeClr val="accent1"/>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5.1'!$B$3:$N$3</c:f>
              <c:numCache>
                <c:formatCode>#,##0</c:formatCode>
                <c:ptCount val="13"/>
                <c:pt idx="0">
                  <c:v>135</c:v>
                </c:pt>
                <c:pt idx="1">
                  <c:v>126</c:v>
                </c:pt>
                <c:pt idx="2">
                  <c:v>113</c:v>
                </c:pt>
                <c:pt idx="3">
                  <c:v>107</c:v>
                </c:pt>
                <c:pt idx="4">
                  <c:v>115</c:v>
                </c:pt>
                <c:pt idx="5" formatCode="General">
                  <c:v>55</c:v>
                </c:pt>
                <c:pt idx="6" formatCode="General">
                  <c:v>59</c:v>
                </c:pt>
                <c:pt idx="7" formatCode="General">
                  <c:v>48</c:v>
                </c:pt>
                <c:pt idx="8" formatCode="General">
                  <c:v>57</c:v>
                </c:pt>
                <c:pt idx="9" formatCode="General">
                  <c:v>79</c:v>
                </c:pt>
                <c:pt idx="10">
                  <c:v>74</c:v>
                </c:pt>
                <c:pt idx="11">
                  <c:v>68</c:v>
                </c:pt>
                <c:pt idx="12" formatCode="General">
                  <c:v>63</c:v>
                </c:pt>
              </c:numCache>
            </c:numRef>
          </c:val>
          <c:extLst>
            <c:ext xmlns:c16="http://schemas.microsoft.com/office/drawing/2014/chart" uri="{C3380CC4-5D6E-409C-BE32-E72D297353CC}">
              <c16:uniqueId val="{00000004-D870-4C27-87AA-2E8E281D4774}"/>
            </c:ext>
          </c:extLst>
        </c:ser>
        <c:dLbls>
          <c:showLegendKey val="0"/>
          <c:showVal val="0"/>
          <c:showCatName val="0"/>
          <c:showSerName val="0"/>
          <c:showPercent val="0"/>
          <c:showBubbleSize val="0"/>
        </c:dLbls>
        <c:axId val="151075088"/>
        <c:axId val="151075480"/>
      </c:areaChart>
      <c:catAx>
        <c:axId val="1510750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crossAx val="151075480"/>
        <c:crosses val="autoZero"/>
        <c:auto val="1"/>
        <c:lblAlgn val="ctr"/>
        <c:lblOffset val="100"/>
        <c:noMultiLvlLbl val="0"/>
      </c:catAx>
      <c:valAx>
        <c:axId val="151075480"/>
        <c:scaling>
          <c:orientation val="minMax"/>
          <c:max val="3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r>
                  <a:rPr lang="en-GB" sz="1200" b="1" dirty="0">
                    <a:latin typeface="+mn-lt"/>
                    <a:cs typeface="Andalus" panose="02020603050405020304" pitchFamily="18" charset="-78"/>
                  </a:rPr>
                  <a:t>Number Killed</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crossAx val="151075088"/>
        <c:crosses val="autoZero"/>
        <c:crossBetween val="midCat"/>
      </c:valAx>
      <c:spPr>
        <a:noFill/>
        <a:ln>
          <a:noFill/>
        </a:ln>
        <a:effectLst/>
      </c:spPr>
    </c:plotArea>
    <c:legend>
      <c:legendPos val="b"/>
      <c:layout>
        <c:manualLayout>
          <c:xMode val="edge"/>
          <c:yMode val="edge"/>
          <c:x val="0.13275623216158025"/>
          <c:y val="0.90399834606190699"/>
          <c:w val="0.76228129306953885"/>
          <c:h val="8.229577741883753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sz="1800" dirty="0"/>
              <a:t>Deaths by road user group 2005-09 average</a:t>
            </a:r>
          </a:p>
        </c:rich>
      </c:tx>
      <c:layout>
        <c:manualLayout>
          <c:xMode val="edge"/>
          <c:yMode val="edge"/>
          <c:x val="0.11160538968164564"/>
          <c:y val="2.15990583861169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64D0-4405-AB44-B1C2B634759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4D0-4405-AB44-B1C2B634759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4D0-4405-AB44-B1C2B634759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4D0-4405-AB44-B1C2B634759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64D0-4405-AB44-B1C2B6347597}"/>
              </c:ext>
            </c:extLst>
          </c:dPt>
          <c:dLbls>
            <c:dLbl>
              <c:idx val="0"/>
              <c:layout>
                <c:manualLayout>
                  <c:x val="2.9811077957151572E-2"/>
                  <c:y val="1.597926132286742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4D0-4405-AB44-B1C2B6347597}"/>
                </c:ext>
              </c:extLst>
            </c:dLbl>
            <c:dLbl>
              <c:idx val="1"/>
              <c:layout>
                <c:manualLayout>
                  <c:x val="-1.5296691142859141E-2"/>
                  <c:y val="-1.169835459929397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4D0-4405-AB44-B1C2B6347597}"/>
                </c:ext>
              </c:extLst>
            </c:dLbl>
            <c:dLbl>
              <c:idx val="2"/>
              <c:layout>
                <c:manualLayout>
                  <c:x val="3.9177150826626379E-2"/>
                  <c:y val="-0.1930961968145484"/>
                </c:manualLayout>
              </c:layout>
              <c:tx>
                <c:rich>
                  <a:bodyPr/>
                  <a:lstStyle/>
                  <a:p>
                    <a:r>
                      <a:rPr lang="en-US"/>
                      <a:t>Car Occupants</a:t>
                    </a:r>
                    <a:r>
                      <a:rPr lang="en-US" baseline="0"/>
                      <a:t>, </a:t>
                    </a:r>
                    <a:fld id="{D64BFEEC-C874-442E-80AC-EE3B055AD55C}" type="VALUE">
                      <a:rPr lang="en-US" baseline="0"/>
                      <a:pPr/>
                      <a:t>[VALUE]</a:t>
                    </a:fld>
                    <a:r>
                      <a:rPr lang="en-US" baseline="0"/>
                      <a:t>, </a:t>
                    </a:r>
                    <a:fld id="{C902044A-9AEB-4300-9FC6-4028F2CAA57B}"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4D0-4405-AB44-B1C2B6347597}"/>
                </c:ext>
              </c:extLst>
            </c:dLbl>
            <c:dLbl>
              <c:idx val="3"/>
              <c:layout>
                <c:manualLayout>
                  <c:x val="-1.3222148418222973E-2"/>
                  <c:y val="7.7489279794403759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1667294810422048"/>
                      <c:h val="0.24558223520071831"/>
                    </c:manualLayout>
                  </c15:layout>
                </c:ext>
                <c:ext xmlns:c16="http://schemas.microsoft.com/office/drawing/2014/chart" uri="{C3380CC4-5D6E-409C-BE32-E72D297353CC}">
                  <c16:uniqueId val="{00000007-64D0-4405-AB44-B1C2B6347597}"/>
                </c:ext>
              </c:extLst>
            </c:dLbl>
            <c:dLbl>
              <c:idx val="4"/>
              <c:layout>
                <c:manualLayout>
                  <c:x val="-1.435035385503909E-2"/>
                  <c:y val="1.176842923885648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4D0-4405-AB44-B1C2B634759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'Figure 5.2'!$A$2:$A$6</c:f>
              <c:strCache>
                <c:ptCount val="5"/>
                <c:pt idx="0">
                  <c:v>Pedestrians</c:v>
                </c:pt>
                <c:pt idx="1">
                  <c:v>Pedal cyclists</c:v>
                </c:pt>
                <c:pt idx="2">
                  <c:v>Car occupants</c:v>
                </c:pt>
                <c:pt idx="3">
                  <c:v>Motorcyclists</c:v>
                </c:pt>
                <c:pt idx="4">
                  <c:v>Other</c:v>
                </c:pt>
              </c:strCache>
            </c:strRef>
          </c:cat>
          <c:val>
            <c:numRef>
              <c:f>'Figure 5.2'!$B$2:$B$6</c:f>
              <c:numCache>
                <c:formatCode>#,##0</c:formatCode>
                <c:ptCount val="5"/>
                <c:pt idx="0">
                  <c:v>612.79999999999995</c:v>
                </c:pt>
                <c:pt idx="1">
                  <c:v>129.80000000000001</c:v>
                </c:pt>
                <c:pt idx="2">
                  <c:v>1407</c:v>
                </c:pt>
                <c:pt idx="3">
                  <c:v>544.20000000000005</c:v>
                </c:pt>
                <c:pt idx="4">
                  <c:v>122</c:v>
                </c:pt>
              </c:numCache>
            </c:numRef>
          </c:val>
          <c:extLst>
            <c:ext xmlns:c16="http://schemas.microsoft.com/office/drawing/2014/chart" uri="{C3380CC4-5D6E-409C-BE32-E72D297353CC}">
              <c16:uniqueId val="{0000000A-64D0-4405-AB44-B1C2B6347597}"/>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sz="1800" dirty="0"/>
              <a:t>Death by road user group 2017</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734-45EA-A106-A7D9F6A95C1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734-45EA-A106-A7D9F6A95C1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734-45EA-A106-A7D9F6A95C1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734-45EA-A106-A7D9F6A95C1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734-45EA-A106-A7D9F6A95C15}"/>
              </c:ext>
            </c:extLst>
          </c:dPt>
          <c:dLbls>
            <c:dLbl>
              <c:idx val="0"/>
              <c:layout>
                <c:manualLayout>
                  <c:x val="-0.17324706069495324"/>
                  <c:y val="0.1741260296353445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34-45EA-A106-A7D9F6A95C15}"/>
                </c:ext>
              </c:extLst>
            </c:dLbl>
            <c:dLbl>
              <c:idx val="2"/>
              <c:layout>
                <c:manualLayout>
                  <c:x val="0.17171149603959929"/>
                  <c:y val="-0.1414591826958229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2519320111724004"/>
                      <c:h val="0.18174831892411142"/>
                    </c:manualLayout>
                  </c15:layout>
                </c:ext>
                <c:ext xmlns:c16="http://schemas.microsoft.com/office/drawing/2014/chart" uri="{C3380CC4-5D6E-409C-BE32-E72D297353CC}">
                  <c16:uniqueId val="{00000005-2734-45EA-A106-A7D9F6A95C15}"/>
                </c:ext>
              </c:extLst>
            </c:dLbl>
            <c:dLbl>
              <c:idx val="3"/>
              <c:layout>
                <c:manualLayout>
                  <c:x val="-3.1185219494622007E-2"/>
                  <c:y val="0.11708124380706014"/>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734-45EA-A106-A7D9F6A95C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'Figure 5.3'!$B$3:$B$7</c:f>
              <c:strCache>
                <c:ptCount val="5"/>
                <c:pt idx="0">
                  <c:v>Pedestrians</c:v>
                </c:pt>
                <c:pt idx="1">
                  <c:v>Pedal cyclists</c:v>
                </c:pt>
                <c:pt idx="2">
                  <c:v>Car occupants  </c:v>
                </c:pt>
                <c:pt idx="3">
                  <c:v>Motorcyclists</c:v>
                </c:pt>
                <c:pt idx="4">
                  <c:v>Other</c:v>
                </c:pt>
              </c:strCache>
            </c:strRef>
          </c:cat>
          <c:val>
            <c:numRef>
              <c:f>'Figure 5.3'!$D$3:$D$7</c:f>
              <c:numCache>
                <c:formatCode>General</c:formatCode>
                <c:ptCount val="5"/>
                <c:pt idx="0">
                  <c:v>470</c:v>
                </c:pt>
                <c:pt idx="1">
                  <c:v>101</c:v>
                </c:pt>
                <c:pt idx="2">
                  <c:v>787</c:v>
                </c:pt>
                <c:pt idx="3">
                  <c:v>349</c:v>
                </c:pt>
                <c:pt idx="4">
                  <c:v>86</c:v>
                </c:pt>
              </c:numCache>
            </c:numRef>
          </c:val>
          <c:extLst>
            <c:ext xmlns:c16="http://schemas.microsoft.com/office/drawing/2014/chart" uri="{C3380CC4-5D6E-409C-BE32-E72D297353CC}">
              <c16:uniqueId val="{0000000A-2734-45EA-A106-A7D9F6A95C1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Andalus" panose="02020603050405020304" pitchFamily="18" charset="-78"/>
              </a:defRPr>
            </a:pPr>
            <a:r>
              <a:rPr lang="en-GB" sz="1800" b="1" i="0" baseline="0" dirty="0">
                <a:effectLst/>
                <a:latin typeface="+mn-lt"/>
                <a:cs typeface="Andalus" panose="02020603050405020304" pitchFamily="18" charset="-78"/>
              </a:rPr>
              <a:t>Seriously injured by Jurisdiction (Great Britain, 2005-2017)</a:t>
            </a:r>
            <a:endParaRPr lang="en-GB" b="1" dirty="0">
              <a:effectLst/>
              <a:latin typeface="+mn-lt"/>
              <a:cs typeface="Andalus" panose="02020603050405020304" pitchFamily="18" charset="-78"/>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Andalus" panose="02020603050405020304" pitchFamily="18" charset="-78"/>
            </a:defRPr>
          </a:pPr>
          <a:endParaRPr lang="en-US"/>
        </a:p>
      </c:txPr>
    </c:title>
    <c:autoTitleDeleted val="0"/>
    <c:plotArea>
      <c:layout/>
      <c:areaChart>
        <c:grouping val="stacked"/>
        <c:varyColors val="0"/>
        <c:ser>
          <c:idx val="4"/>
          <c:order val="0"/>
          <c:tx>
            <c:strRef>
              <c:f>'Figure 5.1'!$A$7</c:f>
              <c:strCache>
                <c:ptCount val="1"/>
                <c:pt idx="0">
                  <c:v>England</c:v>
                </c:pt>
              </c:strCache>
            </c:strRef>
          </c:tx>
          <c:spPr>
            <a:solidFill>
              <a:schemeClr val="accent5"/>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5.1'!$B$7:$N$7</c:f>
              <c:numCache>
                <c:formatCode>#,##0</c:formatCode>
                <c:ptCount val="13"/>
                <c:pt idx="0">
                  <c:v>21767</c:v>
                </c:pt>
                <c:pt idx="1">
                  <c:v>21140</c:v>
                </c:pt>
                <c:pt idx="2">
                  <c:v>20655</c:v>
                </c:pt>
                <c:pt idx="3">
                  <c:v>18920</c:v>
                </c:pt>
                <c:pt idx="4">
                  <c:v>18282</c:v>
                </c:pt>
                <c:pt idx="5">
                  <c:v>16939</c:v>
                </c:pt>
                <c:pt idx="6">
                  <c:v>17472</c:v>
                </c:pt>
                <c:pt idx="7">
                  <c:v>17252</c:v>
                </c:pt>
                <c:pt idx="8">
                  <c:v>16763</c:v>
                </c:pt>
                <c:pt idx="9">
                  <c:v>17912</c:v>
                </c:pt>
                <c:pt idx="10">
                  <c:v>18835</c:v>
                </c:pt>
                <c:pt idx="11">
                  <c:v>19015</c:v>
                </c:pt>
                <c:pt idx="12">
                  <c:v>18530</c:v>
                </c:pt>
              </c:numCache>
            </c:numRef>
          </c:val>
          <c:extLst>
            <c:ext xmlns:c16="http://schemas.microsoft.com/office/drawing/2014/chart" uri="{C3380CC4-5D6E-409C-BE32-E72D297353CC}">
              <c16:uniqueId val="{00000000-7572-425C-98E5-2B5B662BBCC6}"/>
            </c:ext>
          </c:extLst>
        </c:ser>
        <c:ser>
          <c:idx val="3"/>
          <c:order val="1"/>
          <c:tx>
            <c:strRef>
              <c:f>'Figure 5.1'!$A$6</c:f>
              <c:strCache>
                <c:ptCount val="1"/>
                <c:pt idx="0">
                  <c:v>Greater London</c:v>
                </c:pt>
              </c:strCache>
            </c:strRef>
          </c:tx>
          <c:spPr>
            <a:solidFill>
              <a:schemeClr val="accent4"/>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5.1'!$B$6:$N$6</c:f>
              <c:numCache>
                <c:formatCode>General</c:formatCode>
                <c:ptCount val="13"/>
                <c:pt idx="0">
                  <c:v>3443</c:v>
                </c:pt>
                <c:pt idx="1">
                  <c:v>3716</c:v>
                </c:pt>
                <c:pt idx="2">
                  <c:v>3563</c:v>
                </c:pt>
                <c:pt idx="3">
                  <c:v>3326</c:v>
                </c:pt>
                <c:pt idx="4">
                  <c:v>3044</c:v>
                </c:pt>
                <c:pt idx="5" formatCode="#,##0">
                  <c:v>2763</c:v>
                </c:pt>
                <c:pt idx="6">
                  <c:v>2651</c:v>
                </c:pt>
                <c:pt idx="7">
                  <c:v>2887</c:v>
                </c:pt>
                <c:pt idx="8" formatCode="#,##0">
                  <c:v>2194</c:v>
                </c:pt>
                <c:pt idx="9" formatCode="#,##0">
                  <c:v>2041</c:v>
                </c:pt>
                <c:pt idx="10" formatCode="#,##0">
                  <c:v>2094</c:v>
                </c:pt>
                <c:pt idx="11" formatCode="#,##0">
                  <c:v>2387</c:v>
                </c:pt>
                <c:pt idx="12" formatCode="#,##0">
                  <c:v>3751</c:v>
                </c:pt>
              </c:numCache>
            </c:numRef>
          </c:val>
          <c:extLst>
            <c:ext xmlns:c16="http://schemas.microsoft.com/office/drawing/2014/chart" uri="{C3380CC4-5D6E-409C-BE32-E72D297353CC}">
              <c16:uniqueId val="{00000001-7572-425C-98E5-2B5B662BBCC6}"/>
            </c:ext>
          </c:extLst>
        </c:ser>
        <c:ser>
          <c:idx val="2"/>
          <c:order val="2"/>
          <c:tx>
            <c:strRef>
              <c:f>'Figure 5.1'!$A$5</c:f>
              <c:strCache>
                <c:ptCount val="1"/>
                <c:pt idx="0">
                  <c:v>Wales</c:v>
                </c:pt>
              </c:strCache>
            </c:strRef>
          </c:tx>
          <c:spPr>
            <a:solidFill>
              <a:schemeClr val="accent3"/>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5.1'!$B$5:$N$5</c:f>
              <c:numCache>
                <c:formatCode>General</c:formatCode>
                <c:ptCount val="13"/>
                <c:pt idx="0">
                  <c:v>1147</c:v>
                </c:pt>
                <c:pt idx="1">
                  <c:v>1210</c:v>
                </c:pt>
                <c:pt idx="2">
                  <c:v>1241</c:v>
                </c:pt>
                <c:pt idx="3">
                  <c:v>1253</c:v>
                </c:pt>
                <c:pt idx="4">
                  <c:v>1095</c:v>
                </c:pt>
                <c:pt idx="5">
                  <c:v>998</c:v>
                </c:pt>
                <c:pt idx="6">
                  <c:v>1126</c:v>
                </c:pt>
                <c:pt idx="7">
                  <c:v>941</c:v>
                </c:pt>
                <c:pt idx="8" formatCode="#,##0">
                  <c:v>1033</c:v>
                </c:pt>
                <c:pt idx="9" formatCode="#,##0">
                  <c:v>1160</c:v>
                </c:pt>
                <c:pt idx="10" formatCode="#,##0">
                  <c:v>1186</c:v>
                </c:pt>
                <c:pt idx="11" formatCode="#,##0">
                  <c:v>1005</c:v>
                </c:pt>
                <c:pt idx="12" formatCode="#,##0">
                  <c:v>961</c:v>
                </c:pt>
              </c:numCache>
            </c:numRef>
          </c:val>
          <c:extLst>
            <c:ext xmlns:c16="http://schemas.microsoft.com/office/drawing/2014/chart" uri="{C3380CC4-5D6E-409C-BE32-E72D297353CC}">
              <c16:uniqueId val="{00000002-7572-425C-98E5-2B5B662BBCC6}"/>
            </c:ext>
          </c:extLst>
        </c:ser>
        <c:ser>
          <c:idx val="1"/>
          <c:order val="3"/>
          <c:tx>
            <c:strRef>
              <c:f>'Figure 5.1'!$A$4</c:f>
              <c:strCache>
                <c:ptCount val="1"/>
                <c:pt idx="0">
                  <c:v>Scotland</c:v>
                </c:pt>
              </c:strCache>
            </c:strRef>
          </c:tx>
          <c:spPr>
            <a:solidFill>
              <a:schemeClr val="accent2"/>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5.1'!$B$4:$N$4</c:f>
              <c:numCache>
                <c:formatCode>#,##0</c:formatCode>
                <c:ptCount val="13"/>
                <c:pt idx="0">
                  <c:v>2597</c:v>
                </c:pt>
                <c:pt idx="1">
                  <c:v>2607</c:v>
                </c:pt>
                <c:pt idx="2">
                  <c:v>2315</c:v>
                </c:pt>
                <c:pt idx="3">
                  <c:v>2535</c:v>
                </c:pt>
                <c:pt idx="4">
                  <c:v>2269</c:v>
                </c:pt>
                <c:pt idx="5">
                  <c:v>1960</c:v>
                </c:pt>
                <c:pt idx="6">
                  <c:v>1873</c:v>
                </c:pt>
                <c:pt idx="7">
                  <c:v>1959</c:v>
                </c:pt>
                <c:pt idx="8">
                  <c:v>1667</c:v>
                </c:pt>
                <c:pt idx="9">
                  <c:v>1694</c:v>
                </c:pt>
                <c:pt idx="10">
                  <c:v>1759</c:v>
                </c:pt>
                <c:pt idx="11">
                  <c:v>1694</c:v>
                </c:pt>
                <c:pt idx="12">
                  <c:v>1589</c:v>
                </c:pt>
              </c:numCache>
            </c:numRef>
          </c:val>
          <c:extLst>
            <c:ext xmlns:c16="http://schemas.microsoft.com/office/drawing/2014/chart" uri="{C3380CC4-5D6E-409C-BE32-E72D297353CC}">
              <c16:uniqueId val="{00000003-7572-425C-98E5-2B5B662BBCC6}"/>
            </c:ext>
          </c:extLst>
        </c:ser>
        <c:ser>
          <c:idx val="0"/>
          <c:order val="4"/>
          <c:tx>
            <c:strRef>
              <c:f>'Figure 5.1'!$A$3</c:f>
              <c:strCache>
                <c:ptCount val="1"/>
                <c:pt idx="0">
                  <c:v>Northern Ireland</c:v>
                </c:pt>
              </c:strCache>
            </c:strRef>
          </c:tx>
          <c:spPr>
            <a:solidFill>
              <a:schemeClr val="accent1"/>
            </a:solidFill>
            <a:ln>
              <a:noFill/>
            </a:ln>
            <a:effectLst/>
          </c:spPr>
          <c:cat>
            <c:numRef>
              <c:f>'Figure 5.1'!$B$2:$N$2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'Figure 5.1'!$B$3:$N$3</c:f>
              <c:numCache>
                <c:formatCode>#,##0</c:formatCode>
                <c:ptCount val="13"/>
                <c:pt idx="0">
                  <c:v>1073</c:v>
                </c:pt>
                <c:pt idx="1">
                  <c:v>1211</c:v>
                </c:pt>
                <c:pt idx="2">
                  <c:v>1097</c:v>
                </c:pt>
                <c:pt idx="3">
                  <c:v>990</c:v>
                </c:pt>
                <c:pt idx="4">
                  <c:v>1035</c:v>
                </c:pt>
                <c:pt idx="5" formatCode="General">
                  <c:v>892</c:v>
                </c:pt>
                <c:pt idx="6" formatCode="General">
                  <c:v>825</c:v>
                </c:pt>
                <c:pt idx="7" formatCode="General">
                  <c:v>795</c:v>
                </c:pt>
                <c:pt idx="8" formatCode="General">
                  <c:v>720</c:v>
                </c:pt>
                <c:pt idx="9" formatCode="General">
                  <c:v>710</c:v>
                </c:pt>
                <c:pt idx="10">
                  <c:v>785</c:v>
                </c:pt>
                <c:pt idx="11">
                  <c:v>828</c:v>
                </c:pt>
                <c:pt idx="12" formatCode="General">
                  <c:v>778</c:v>
                </c:pt>
              </c:numCache>
            </c:numRef>
          </c:val>
          <c:extLst>
            <c:ext xmlns:c16="http://schemas.microsoft.com/office/drawing/2014/chart" uri="{C3380CC4-5D6E-409C-BE32-E72D297353CC}">
              <c16:uniqueId val="{00000004-7572-425C-98E5-2B5B662BBCC6}"/>
            </c:ext>
          </c:extLst>
        </c:ser>
        <c:dLbls>
          <c:showLegendKey val="0"/>
          <c:showVal val="0"/>
          <c:showCatName val="0"/>
          <c:showSerName val="0"/>
          <c:showPercent val="0"/>
          <c:showBubbleSize val="0"/>
        </c:dLbls>
        <c:axId val="150325248"/>
        <c:axId val="150325640"/>
      </c:areaChart>
      <c:catAx>
        <c:axId val="15032524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crossAx val="150325640"/>
        <c:crosses val="autoZero"/>
        <c:auto val="1"/>
        <c:lblAlgn val="ctr"/>
        <c:lblOffset val="100"/>
        <c:noMultiLvlLbl val="0"/>
      </c:catAx>
      <c:valAx>
        <c:axId val="150325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r>
                  <a:rPr lang="en-GB" sz="1200" b="1" dirty="0">
                    <a:latin typeface="+mn-lt"/>
                    <a:cs typeface="Andalus" panose="02020603050405020304" pitchFamily="18" charset="-78"/>
                  </a:rPr>
                  <a:t>Seriously</a:t>
                </a:r>
                <a:r>
                  <a:rPr lang="en-GB" sz="1200" b="1" baseline="0" dirty="0">
                    <a:latin typeface="+mn-lt"/>
                    <a:cs typeface="Andalus" panose="02020603050405020304" pitchFamily="18" charset="-78"/>
                  </a:rPr>
                  <a:t> injured</a:t>
                </a:r>
                <a:endParaRPr lang="en-GB" sz="1200" b="1" dirty="0">
                  <a:latin typeface="+mn-lt"/>
                  <a:cs typeface="Andalus" panose="02020603050405020304" pitchFamily="18" charset="-78"/>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crossAx val="150325248"/>
        <c:crosses val="autoZero"/>
        <c:crossBetween val="midCat"/>
      </c:valAx>
      <c:spPr>
        <a:noFill/>
        <a:ln>
          <a:noFill/>
        </a:ln>
        <a:effectLst/>
      </c:spPr>
    </c:plotArea>
    <c:legend>
      <c:legendPos val="b"/>
      <c:layout>
        <c:manualLayout>
          <c:xMode val="edge"/>
          <c:yMode val="edge"/>
          <c:x val="0.19727041184103034"/>
          <c:y val="0.91204576450716801"/>
          <c:w val="0.6299798831372535"/>
          <c:h val="7.429810645203545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ndalus" panose="02020603050405020304" pitchFamily="18" charset="-78"/>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257F7-F346-46F7-A3B1-E7DC4B112D6B}" type="datetimeFigureOut">
              <a:rPr lang="en-GB" smtClean="0"/>
              <a:t>01/11/2018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0BF12-D639-4391-A908-C7CF6691E1F6}" type="slidenum">
              <a:rPr lang="en-GB" smtClean="0"/>
              <a:t>‹#›</a:t>
            </a:fld>
            <a:endParaRPr lang="en-GB"/>
          </a:p>
        </p:txBody>
      </p:sp>
    </p:spTree>
    <p:extLst>
      <p:ext uri="{BB962C8B-B14F-4D97-AF65-F5344CB8AC3E}">
        <p14:creationId xmlns:p14="http://schemas.microsoft.com/office/powerpoint/2010/main" val="151311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Academic analysis is based on old data – prior to plateauing </a:t>
            </a:r>
          </a:p>
          <a:p>
            <a:endParaRPr lang="en-GB" dirty="0"/>
          </a:p>
          <a:p>
            <a:r>
              <a:rPr lang="en-GB" dirty="0"/>
              <a:t>N.B.</a:t>
            </a:r>
            <a:r>
              <a:rPr lang="en-GB" baseline="0" dirty="0"/>
              <a:t> no manifesto commitment for road safety in Conservative 2010 or 2017 GE manifestos</a:t>
            </a:r>
          </a:p>
          <a:p>
            <a:endParaRPr lang="en-GB" baseline="0" dirty="0"/>
          </a:p>
          <a:p>
            <a:r>
              <a:rPr lang="en-GB" baseline="0" dirty="0"/>
              <a:t>Targets recommended in management capacity review</a:t>
            </a:r>
          </a:p>
          <a:p>
            <a:endParaRPr lang="en-GB" sz="1600" kern="1200" baseline="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1987 target (Conservative</a:t>
            </a:r>
            <a:r>
              <a:rPr lang="en-GB" sz="1600" kern="1200" baseline="0" dirty="0">
                <a:solidFill>
                  <a:schemeClr val="tx1"/>
                </a:solidFill>
                <a:effectLst/>
                <a:latin typeface="+mn-lt"/>
                <a:ea typeface="+mn-ea"/>
                <a:cs typeface="+mn-cs"/>
              </a:rPr>
              <a:t> government)</a:t>
            </a:r>
            <a:r>
              <a:rPr lang="en-GB" sz="1600" kern="1200" dirty="0">
                <a:solidFill>
                  <a:schemeClr val="tx1"/>
                </a:solidFill>
                <a:effectLst/>
                <a:latin typeface="+mn-lt"/>
                <a:ea typeface="+mn-ea"/>
                <a:cs typeface="+mn-cs"/>
              </a:rPr>
              <a:t> – reduce road casualties by one-third by 2000 compared with the average for 1981–85. </a:t>
            </a:r>
            <a:r>
              <a:rPr lang="en-GB" sz="1200" kern="1200" dirty="0">
                <a:solidFill>
                  <a:schemeClr val="tx1"/>
                </a:solidFill>
                <a:effectLst/>
                <a:latin typeface="+mn-lt"/>
                <a:ea typeface="+mn-ea"/>
                <a:cs typeface="+mn-cs"/>
              </a:rPr>
              <a:t>This target was achieved for deaths and serious injuries by 2000, with road deaths having fallen by 39% and serious injuries by 45%</a:t>
            </a:r>
            <a:br>
              <a:rPr lang="en-GB" sz="1200" kern="1200" dirty="0">
                <a:solidFill>
                  <a:schemeClr val="tx1"/>
                </a:solidFill>
                <a:effectLst/>
                <a:latin typeface="+mn-lt"/>
                <a:ea typeface="+mn-ea"/>
                <a:cs typeface="+mn-cs"/>
              </a:rPr>
            </a:b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2000 target (Labour government)  – A reduction of 40% in the number of people Killed or Seriously Injured (KSI) casualties, a reduction of 50% the number of children KSI casualties and a reduction of 10% in the rate of people slightly injured per 100 million vehicle kilometres, all compared with the average for the years 1994 to 1998. In 2005 an additional target was set to  reduce casualties in deprived areas of England more rapidly than in Britain as a whole. </a:t>
            </a:r>
            <a:r>
              <a:rPr lang="en-GB" sz="1200" b="0" i="0" kern="1200" dirty="0">
                <a:solidFill>
                  <a:schemeClr val="tx1"/>
                </a:solidFill>
                <a:effectLst/>
                <a:latin typeface="+mn-lt"/>
                <a:ea typeface="+mn-ea"/>
                <a:cs typeface="+mn-cs"/>
              </a:rPr>
              <a:t>By 2009, the results were: killed or seriously injured 44% lower; children killed or seriously injured 61% lower and the slight casualty rate was 37% lower.</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2009 proposed targets that</a:t>
            </a:r>
            <a:r>
              <a:rPr lang="en-GB" sz="1200" kern="1200" baseline="0" dirty="0">
                <a:solidFill>
                  <a:schemeClr val="tx1"/>
                </a:solidFill>
                <a:effectLst/>
                <a:latin typeface="+mn-lt"/>
                <a:ea typeface="+mn-ea"/>
                <a:cs typeface="+mn-cs"/>
              </a:rPr>
              <a:t> went out to public consultation</a:t>
            </a:r>
            <a:r>
              <a:rPr lang="en-GB" sz="1200" kern="1200" dirty="0">
                <a:solidFill>
                  <a:schemeClr val="tx1"/>
                </a:solidFill>
                <a:effectLst/>
                <a:latin typeface="+mn-lt"/>
                <a:ea typeface="+mn-ea"/>
                <a:cs typeface="+mn-cs"/>
              </a:rPr>
              <a:t> (Labour government)</a:t>
            </a:r>
          </a:p>
          <a:p>
            <a:pPr marL="171450" indent="-171450">
              <a:buFontTx/>
              <a:buChar char="-"/>
            </a:pPr>
            <a:r>
              <a:rPr lang="en-GB" sz="1200" kern="1200" dirty="0">
                <a:solidFill>
                  <a:schemeClr val="tx1"/>
                </a:solidFill>
                <a:effectLst/>
                <a:latin typeface="+mn-lt"/>
                <a:ea typeface="+mn-ea"/>
                <a:cs typeface="+mn-cs"/>
              </a:rPr>
              <a:t>to reduce road deaths by at least 33 per cent by 2020 compared to the baseline of the 2004–08 average.</a:t>
            </a:r>
          </a:p>
          <a:p>
            <a:pPr marL="171450" indent="-171450">
              <a:buFontTx/>
              <a:buChar char="-"/>
            </a:pPr>
            <a:r>
              <a:rPr lang="en-GB" sz="1200" kern="1200" dirty="0">
                <a:solidFill>
                  <a:schemeClr val="tx1"/>
                </a:solidFill>
                <a:effectLst/>
                <a:latin typeface="+mn-lt"/>
                <a:ea typeface="+mn-ea"/>
                <a:cs typeface="+mn-cs"/>
              </a:rPr>
              <a:t>to reduce the annual total of serious injuries on our roads by 2020 by at least 33 per cent compared to the baseline</a:t>
            </a:r>
          </a:p>
          <a:p>
            <a:pPr marL="171450" indent="-171450">
              <a:buFontTx/>
              <a:buChar char="-"/>
            </a:pPr>
            <a:r>
              <a:rPr lang="en-GB" sz="1200" kern="1200" dirty="0">
                <a:solidFill>
                  <a:schemeClr val="tx1"/>
                </a:solidFill>
                <a:effectLst/>
                <a:latin typeface="+mn-lt"/>
                <a:ea typeface="+mn-ea"/>
                <a:cs typeface="+mn-cs"/>
              </a:rPr>
              <a:t>to reduce the annual total of road deaths and serious injuries to children and young people (aged 0–17) by at least 50 per cent against a baseline of the 2004–08 average by 2020</a:t>
            </a:r>
          </a:p>
          <a:p>
            <a:pPr marL="171450" indent="-171450">
              <a:buFontTx/>
              <a:buChar char="-"/>
            </a:pPr>
            <a:r>
              <a:rPr lang="en-GB" sz="1200" kern="1200" dirty="0">
                <a:solidFill>
                  <a:schemeClr val="tx1"/>
                </a:solidFill>
                <a:effectLst/>
                <a:latin typeface="+mn-lt"/>
                <a:ea typeface="+mn-ea"/>
                <a:cs typeface="+mn-cs"/>
              </a:rPr>
              <a:t>to reduce by at least 50 per cent by 2020 the rate of KSI per km travelled by pedestrians and cyclists, compared with the 2004–08 average.</a:t>
            </a:r>
          </a:p>
          <a:p>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6792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Sweden – recommitted</a:t>
            </a:r>
            <a:r>
              <a:rPr lang="en-GB" baseline="0" dirty="0"/>
              <a:t> to vision zero in 2016 as response to lack of progress against target</a:t>
            </a:r>
          </a:p>
          <a:p>
            <a:endParaRPr lang="en-GB" baseline="0" dirty="0"/>
          </a:p>
          <a:p>
            <a:r>
              <a:rPr lang="en-GB" baseline="0" dirty="0"/>
              <a:t>EU countries tie in with EU 2020 target</a:t>
            </a:r>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t>8</a:t>
            </a:fld>
            <a:endParaRPr lang="en-GB"/>
          </a:p>
        </p:txBody>
      </p:sp>
    </p:spTree>
    <p:extLst>
      <p:ext uri="{BB962C8B-B14F-4D97-AF65-F5344CB8AC3E}">
        <p14:creationId xmlns:p14="http://schemas.microsoft.com/office/powerpoint/2010/main" val="409773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pPr/>
              <a:t>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pPr/>
              <a:t>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pPr/>
              <a:t>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fT Photographic Title">
    <p:spTree>
      <p:nvGrpSpPr>
        <p:cNvPr id="1" name=""/>
        <p:cNvGrpSpPr/>
        <p:nvPr/>
      </p:nvGrpSpPr>
      <p:grpSpPr>
        <a:xfrm>
          <a:off x="0" y="0"/>
          <a:ext cx="0" cy="0"/>
          <a:chOff x="0" y="0"/>
          <a:chExt cx="0" cy="0"/>
        </a:xfrm>
      </p:grpSpPr>
      <p:sp>
        <p:nvSpPr>
          <p:cNvPr id="7" name="Picture Placeholder 19"/>
          <p:cNvSpPr>
            <a:spLocks noGrp="1"/>
          </p:cNvSpPr>
          <p:nvPr>
            <p:ph type="pic" sz="quarter" idx="11" hasCustomPrompt="1"/>
          </p:nvPr>
        </p:nvSpPr>
        <p:spPr>
          <a:xfrm>
            <a:off x="0" y="1885148"/>
            <a:ext cx="9144000" cy="4425649"/>
          </a:xfrm>
          <a:prstGeom prst="rect">
            <a:avLst/>
          </a:prstGeom>
          <a:blipFill dpi="0" rotWithShape="1">
            <a:blip r:embed="rId2"/>
            <a:srcRect/>
            <a:tile tx="0" ty="0" sx="100000" sy="100000" flip="none" algn="tl"/>
          </a:blipFill>
        </p:spPr>
        <p:txBody>
          <a:bodyPr lIns="3636000" rIns="3492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8"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9"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22D4AE46-7DAC-4826-906B-7CA3C42FECFD}" type="datetime6">
              <a:rPr lang="en-US">
                <a:solidFill>
                  <a:srgbClr val="006853"/>
                </a:solidFill>
              </a:rPr>
              <a:pPr/>
              <a:t>November 18</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r>
              <a:rPr lang="en-GB" sz="1400" dirty="0">
                <a:solidFill>
                  <a:srgbClr val="006853"/>
                </a:solidFill>
              </a:rPr>
              <a:t>Moving Britain Ahead</a:t>
            </a:r>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solidFill>
                  <a:prstClr val="white"/>
                </a:solidFill>
              </a:rPr>
              <a:t>Presentation Title (edit this in Insert &gt; Header and Footer, then click 'Apply to All')</a:t>
            </a:r>
            <a:endParaRPr lang="en-GB" dirty="0">
              <a:solidFill>
                <a:prstClr val="white"/>
              </a:solidFill>
            </a:endParaRPr>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61168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par>
                          <p:cTn id="23" fill="hold">
                            <p:stCondLst>
                              <p:cond delay="4250"/>
                            </p:stCondLst>
                            <p:childTnLst>
                              <p:par>
                                <p:cTn id="24" presetID="10" presetClass="entr" presetSubtype="0"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tmplLst>
          <p:tmpl lvl="1">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fT Inverse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800D10BB-6611-492C-A757-D8809D9754E5}" type="datetime6">
              <a:rPr lang="en-US">
                <a:solidFill>
                  <a:srgbClr val="006853"/>
                </a:solidFill>
              </a:rPr>
              <a:pPr/>
              <a:t>November 18</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r>
              <a:rPr lang="en-GB" sz="1400" dirty="0">
                <a:solidFill>
                  <a:srgbClr val="006853"/>
                </a:solidFill>
              </a:rPr>
              <a:t>Moving Britain Ahead</a:t>
            </a:r>
          </a:p>
        </p:txBody>
      </p:sp>
      <p:sp>
        <p:nvSpPr>
          <p:cNvPr id="10" name="Picture Placeholder 19"/>
          <p:cNvSpPr>
            <a:spLocks noGrp="1"/>
          </p:cNvSpPr>
          <p:nvPr>
            <p:ph type="pic" sz="quarter" idx="11" hasCustomPrompt="1"/>
          </p:nvPr>
        </p:nvSpPr>
        <p:spPr>
          <a:xfrm>
            <a:off x="0" y="1885148"/>
            <a:ext cx="9144000" cy="4425649"/>
          </a:xfrm>
          <a:prstGeom prst="rect">
            <a:avLst/>
          </a:prstGeom>
          <a:blipFill>
            <a:blip r:embed="rId2"/>
            <a:tile tx="0" ty="0" sx="100000" sy="100000" flip="none" algn="tl"/>
          </a:blipFill>
        </p:spPr>
        <p:txBody>
          <a:bodyPr lIns="1080000" rIns="6264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solidFill>
                  <a:prstClr val="white"/>
                </a:solidFill>
              </a:rPr>
              <a:t>Presentation Title (edit this in Insert &gt; Header and Footer, then click 'Apply to All')</a:t>
            </a:r>
            <a:endParaRPr lang="en-GB" dirty="0">
              <a:solidFill>
                <a:prstClr val="white"/>
              </a:solidFill>
            </a:endParaRPr>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236661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fT Inverse Photographic Title Multiple Images">
    <p:spTree>
      <p:nvGrpSpPr>
        <p:cNvPr id="1" name=""/>
        <p:cNvGrpSpPr/>
        <p:nvPr/>
      </p:nvGrpSpPr>
      <p:grpSpPr>
        <a:xfrm>
          <a:off x="0" y="0"/>
          <a:ext cx="0" cy="0"/>
          <a:chOff x="0" y="0"/>
          <a:chExt cx="0" cy="0"/>
        </a:xfrm>
      </p:grpSpPr>
      <p:sp>
        <p:nvSpPr>
          <p:cNvPr id="19" name="Picture Placeholder 19"/>
          <p:cNvSpPr>
            <a:spLocks noGrp="1"/>
          </p:cNvSpPr>
          <p:nvPr>
            <p:ph type="pic" sz="quarter" idx="16"/>
          </p:nvPr>
        </p:nvSpPr>
        <p:spPr>
          <a:xfrm>
            <a:off x="4608000" y="1885148"/>
            <a:ext cx="4536000" cy="4425649"/>
          </a:xfrm>
          <a:prstGeom prst="rect">
            <a:avLst/>
          </a:prstGeom>
          <a:blipFill>
            <a:blip r:embed="rId2"/>
            <a:tile tx="0" ty="0" sx="100000" sy="100000" flip="none" algn="tl"/>
          </a:blipFill>
        </p:spPr>
        <p:txBody>
          <a:bodyPr lIns="2160000" rIns="1368000" anchor="ctr">
            <a:normAutofit/>
          </a:bodyPr>
          <a:lstStyle>
            <a:lvl1pPr marL="0" indent="0" algn="ctr">
              <a:buNone/>
              <a:defRPr sz="1600" baseline="0"/>
            </a:lvl1pPr>
          </a:lstStyle>
          <a:p>
            <a:r>
              <a:rPr lang="en-US"/>
              <a:t>Click icon to add picture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800D10BB-6611-492C-A757-D8809D9754E5}" type="datetime6">
              <a:rPr lang="en-US">
                <a:solidFill>
                  <a:srgbClr val="006853"/>
                </a:solidFill>
              </a:rPr>
              <a:pPr/>
              <a:t>November 18</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r>
              <a:rPr lang="en-GB" sz="1400" dirty="0">
                <a:solidFill>
                  <a:srgbClr val="006853"/>
                </a:solidFill>
              </a:rPr>
              <a:t>Moving Britain Ahead</a:t>
            </a:r>
          </a:p>
        </p:txBody>
      </p:sp>
      <p:sp>
        <p:nvSpPr>
          <p:cNvPr id="10" name="Picture Placeholder 19"/>
          <p:cNvSpPr>
            <a:spLocks noGrp="1"/>
          </p:cNvSpPr>
          <p:nvPr>
            <p:ph type="pic" sz="quarter" idx="11" hasCustomPrompt="1"/>
          </p:nvPr>
        </p:nvSpPr>
        <p:spPr>
          <a:xfrm>
            <a:off x="0" y="1885148"/>
            <a:ext cx="4536000" cy="4425649"/>
          </a:xfrm>
          <a:prstGeom prst="rect">
            <a:avLst/>
          </a:prstGeom>
          <a:blipFill>
            <a:blip r:embed="rId2"/>
            <a:tile tx="0" ty="0" sx="100000" sy="100000" flip="none" algn="tl"/>
          </a:blipFill>
        </p:spPr>
        <p:txBody>
          <a:bodyPr lIns="1080000" rIns="1260000" anchor="ctr">
            <a:normAutofit/>
          </a:bodyPr>
          <a:lstStyle>
            <a:lvl1pPr marL="0" indent="0" algn="ctr">
              <a:buNone/>
              <a:defRPr sz="1600" baseline="0"/>
            </a:lvl1pPr>
          </a:lstStyle>
          <a:p>
            <a:r>
              <a:rPr lang="en-GB" dirty="0"/>
              <a:t>This title layout is designed for use with two pictures on the title slide. To insert a picture, click on the icon in the centre of each chevron,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solidFill>
                  <a:prstClr val="white"/>
                </a:solidFill>
              </a:rPr>
              <a:t>Presentation Title (edit this in Insert &gt; Header and Footer, then click 'Apply to All')</a:t>
            </a:r>
            <a:endParaRPr lang="en-GB" dirty="0">
              <a:solidFill>
                <a:prstClr val="white"/>
              </a:solidFill>
            </a:endParaRPr>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248422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par>
                          <p:cTn id="28" fill="hold">
                            <p:stCondLst>
                              <p:cond delay="525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fT Non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4C64305F-018A-4532-8E7D-709C905F1AEB}" type="datetime6">
              <a:rPr lang="en-US">
                <a:solidFill>
                  <a:srgbClr val="006853"/>
                </a:solidFill>
              </a:rPr>
              <a:pPr/>
              <a:t>November 18</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r>
              <a:rPr lang="en-GB" sz="1400" dirty="0">
                <a:solidFill>
                  <a:srgbClr val="006853"/>
                </a:solidFill>
              </a:rPr>
              <a:t>Moving Britain Ahead</a:t>
            </a:r>
          </a:p>
        </p:txBody>
      </p:sp>
      <p:sp>
        <p:nvSpPr>
          <p:cNvPr id="15" name="Rectangle 14"/>
          <p:cNvSpPr/>
          <p:nvPr userDrawn="1"/>
        </p:nvSpPr>
        <p:spPr>
          <a:xfrm>
            <a:off x="-2" y="1886399"/>
            <a:ext cx="9144001" cy="442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Freeform 16"/>
          <p:cNvSpPr/>
          <p:nvPr userDrawn="1"/>
        </p:nvSpPr>
        <p:spPr>
          <a:xfrm>
            <a:off x="-1" y="1886399"/>
            <a:ext cx="9144000" cy="4424400"/>
          </a:xfrm>
          <a:custGeom>
            <a:avLst/>
            <a:gdLst>
              <a:gd name="connsiteX0" fmla="*/ 9022052 w 9144000"/>
              <a:gd name="connsiteY0" fmla="*/ 4316848 h 4424400"/>
              <a:gd name="connsiteX1" fmla="*/ 9023400 w 9144000"/>
              <a:gd name="connsiteY1" fmla="*/ 4316848 h 4424400"/>
              <a:gd name="connsiteX2" fmla="*/ 9057757 w 9144000"/>
              <a:gd name="connsiteY2" fmla="*/ 4316848 h 4424400"/>
              <a:gd name="connsiteX3" fmla="*/ 9144000 w 9144000"/>
              <a:gd name="connsiteY3" fmla="*/ 4316848 h 4424400"/>
              <a:gd name="connsiteX4" fmla="*/ 9144000 w 9144000"/>
              <a:gd name="connsiteY4" fmla="*/ 4424400 h 4424400"/>
              <a:gd name="connsiteX5" fmla="*/ 9031387 w 9144000"/>
              <a:gd name="connsiteY5" fmla="*/ 4424400 h 4424400"/>
              <a:gd name="connsiteX6" fmla="*/ 8990889 w 9144000"/>
              <a:gd name="connsiteY6" fmla="*/ 4368706 h 4424400"/>
              <a:gd name="connsiteX7" fmla="*/ 9015707 w 9144000"/>
              <a:gd name="connsiteY7" fmla="*/ 4317212 h 4424400"/>
              <a:gd name="connsiteX8" fmla="*/ 9022052 w 9144000"/>
              <a:gd name="connsiteY8" fmla="*/ 4316848 h 4424400"/>
              <a:gd name="connsiteX9" fmla="*/ 8066948 w 9144000"/>
              <a:gd name="connsiteY9" fmla="*/ 4316848 h 4424400"/>
              <a:gd name="connsiteX10" fmla="*/ 8068296 w 9144000"/>
              <a:gd name="connsiteY10" fmla="*/ 4316848 h 4424400"/>
              <a:gd name="connsiteX11" fmla="*/ 8102653 w 9144000"/>
              <a:gd name="connsiteY11" fmla="*/ 4316848 h 4424400"/>
              <a:gd name="connsiteX12" fmla="*/ 8247184 w 9144000"/>
              <a:gd name="connsiteY12" fmla="*/ 4316848 h 4424400"/>
              <a:gd name="connsiteX13" fmla="*/ 8281541 w 9144000"/>
              <a:gd name="connsiteY13" fmla="*/ 4316848 h 4424400"/>
              <a:gd name="connsiteX14" fmla="*/ 8282889 w 9144000"/>
              <a:gd name="connsiteY14" fmla="*/ 4316848 h 4424400"/>
              <a:gd name="connsiteX15" fmla="*/ 8288654 w 9144000"/>
              <a:gd name="connsiteY15" fmla="*/ 4317068 h 4424400"/>
              <a:gd name="connsiteX16" fmla="*/ 8324038 w 9144000"/>
              <a:gd name="connsiteY16" fmla="*/ 4343498 h 4424400"/>
              <a:gd name="connsiteX17" fmla="*/ 8382865 w 9144000"/>
              <a:gd name="connsiteY17" fmla="*/ 4424400 h 4424400"/>
              <a:gd name="connsiteX18" fmla="*/ 8076283 w 9144000"/>
              <a:gd name="connsiteY18" fmla="*/ 4424400 h 4424400"/>
              <a:gd name="connsiteX19" fmla="*/ 8035785 w 9144000"/>
              <a:gd name="connsiteY19" fmla="*/ 4368706 h 4424400"/>
              <a:gd name="connsiteX20" fmla="*/ 8060603 w 9144000"/>
              <a:gd name="connsiteY20" fmla="*/ 4317212 h 4424400"/>
              <a:gd name="connsiteX21" fmla="*/ 8066948 w 9144000"/>
              <a:gd name="connsiteY21" fmla="*/ 4316848 h 4424400"/>
              <a:gd name="connsiteX22" fmla="*/ 7111844 w 9144000"/>
              <a:gd name="connsiteY22" fmla="*/ 4316848 h 4424400"/>
              <a:gd name="connsiteX23" fmla="*/ 7113192 w 9144000"/>
              <a:gd name="connsiteY23" fmla="*/ 4316848 h 4424400"/>
              <a:gd name="connsiteX24" fmla="*/ 7147549 w 9144000"/>
              <a:gd name="connsiteY24" fmla="*/ 4316848 h 4424400"/>
              <a:gd name="connsiteX25" fmla="*/ 7292080 w 9144000"/>
              <a:gd name="connsiteY25" fmla="*/ 4316848 h 4424400"/>
              <a:gd name="connsiteX26" fmla="*/ 7326437 w 9144000"/>
              <a:gd name="connsiteY26" fmla="*/ 4316848 h 4424400"/>
              <a:gd name="connsiteX27" fmla="*/ 7327785 w 9144000"/>
              <a:gd name="connsiteY27" fmla="*/ 4316848 h 4424400"/>
              <a:gd name="connsiteX28" fmla="*/ 7333550 w 9144000"/>
              <a:gd name="connsiteY28" fmla="*/ 4317068 h 4424400"/>
              <a:gd name="connsiteX29" fmla="*/ 7368934 w 9144000"/>
              <a:gd name="connsiteY29" fmla="*/ 4343498 h 4424400"/>
              <a:gd name="connsiteX30" fmla="*/ 7427761 w 9144000"/>
              <a:gd name="connsiteY30" fmla="*/ 4424400 h 4424400"/>
              <a:gd name="connsiteX31" fmla="*/ 7121179 w 9144000"/>
              <a:gd name="connsiteY31" fmla="*/ 4424400 h 4424400"/>
              <a:gd name="connsiteX32" fmla="*/ 7080681 w 9144000"/>
              <a:gd name="connsiteY32" fmla="*/ 4368706 h 4424400"/>
              <a:gd name="connsiteX33" fmla="*/ 7105499 w 9144000"/>
              <a:gd name="connsiteY33" fmla="*/ 4317212 h 4424400"/>
              <a:gd name="connsiteX34" fmla="*/ 7111844 w 9144000"/>
              <a:gd name="connsiteY34" fmla="*/ 4316848 h 4424400"/>
              <a:gd name="connsiteX35" fmla="*/ 6156740 w 9144000"/>
              <a:gd name="connsiteY35" fmla="*/ 4316848 h 4424400"/>
              <a:gd name="connsiteX36" fmla="*/ 6158088 w 9144000"/>
              <a:gd name="connsiteY36" fmla="*/ 4316848 h 4424400"/>
              <a:gd name="connsiteX37" fmla="*/ 6192445 w 9144000"/>
              <a:gd name="connsiteY37" fmla="*/ 4316848 h 4424400"/>
              <a:gd name="connsiteX38" fmla="*/ 6336976 w 9144000"/>
              <a:gd name="connsiteY38" fmla="*/ 4316848 h 4424400"/>
              <a:gd name="connsiteX39" fmla="*/ 6371333 w 9144000"/>
              <a:gd name="connsiteY39" fmla="*/ 4316848 h 4424400"/>
              <a:gd name="connsiteX40" fmla="*/ 6372681 w 9144000"/>
              <a:gd name="connsiteY40" fmla="*/ 4316848 h 4424400"/>
              <a:gd name="connsiteX41" fmla="*/ 6378446 w 9144000"/>
              <a:gd name="connsiteY41" fmla="*/ 4317068 h 4424400"/>
              <a:gd name="connsiteX42" fmla="*/ 6413830 w 9144000"/>
              <a:gd name="connsiteY42" fmla="*/ 4343498 h 4424400"/>
              <a:gd name="connsiteX43" fmla="*/ 6472657 w 9144000"/>
              <a:gd name="connsiteY43" fmla="*/ 4424400 h 4424400"/>
              <a:gd name="connsiteX44" fmla="*/ 6166075 w 9144000"/>
              <a:gd name="connsiteY44" fmla="*/ 4424400 h 4424400"/>
              <a:gd name="connsiteX45" fmla="*/ 6125577 w 9144000"/>
              <a:gd name="connsiteY45" fmla="*/ 4368706 h 4424400"/>
              <a:gd name="connsiteX46" fmla="*/ 6150395 w 9144000"/>
              <a:gd name="connsiteY46" fmla="*/ 4317212 h 4424400"/>
              <a:gd name="connsiteX47" fmla="*/ 6156740 w 9144000"/>
              <a:gd name="connsiteY47" fmla="*/ 4316848 h 4424400"/>
              <a:gd name="connsiteX48" fmla="*/ 5201639 w 9144000"/>
              <a:gd name="connsiteY48" fmla="*/ 4316848 h 4424400"/>
              <a:gd name="connsiteX49" fmla="*/ 5202987 w 9144000"/>
              <a:gd name="connsiteY49" fmla="*/ 4316848 h 4424400"/>
              <a:gd name="connsiteX50" fmla="*/ 5237344 w 9144000"/>
              <a:gd name="connsiteY50" fmla="*/ 4316848 h 4424400"/>
              <a:gd name="connsiteX51" fmla="*/ 5381874 w 9144000"/>
              <a:gd name="connsiteY51" fmla="*/ 4316848 h 4424400"/>
              <a:gd name="connsiteX52" fmla="*/ 5416232 w 9144000"/>
              <a:gd name="connsiteY52" fmla="*/ 4316848 h 4424400"/>
              <a:gd name="connsiteX53" fmla="*/ 5417579 w 9144000"/>
              <a:gd name="connsiteY53" fmla="*/ 4316848 h 4424400"/>
              <a:gd name="connsiteX54" fmla="*/ 5423345 w 9144000"/>
              <a:gd name="connsiteY54" fmla="*/ 4317068 h 4424400"/>
              <a:gd name="connsiteX55" fmla="*/ 5458728 w 9144000"/>
              <a:gd name="connsiteY55" fmla="*/ 4343498 h 4424400"/>
              <a:gd name="connsiteX56" fmla="*/ 5517555 w 9144000"/>
              <a:gd name="connsiteY56" fmla="*/ 4424400 h 4424400"/>
              <a:gd name="connsiteX57" fmla="*/ 5210974 w 9144000"/>
              <a:gd name="connsiteY57" fmla="*/ 4424400 h 4424400"/>
              <a:gd name="connsiteX58" fmla="*/ 5170476 w 9144000"/>
              <a:gd name="connsiteY58" fmla="*/ 4368706 h 4424400"/>
              <a:gd name="connsiteX59" fmla="*/ 5195293 w 9144000"/>
              <a:gd name="connsiteY59" fmla="*/ 4317212 h 4424400"/>
              <a:gd name="connsiteX60" fmla="*/ 5201639 w 9144000"/>
              <a:gd name="connsiteY60" fmla="*/ 4316848 h 4424400"/>
              <a:gd name="connsiteX61" fmla="*/ 4246535 w 9144000"/>
              <a:gd name="connsiteY61" fmla="*/ 4316848 h 4424400"/>
              <a:gd name="connsiteX62" fmla="*/ 4247882 w 9144000"/>
              <a:gd name="connsiteY62" fmla="*/ 4316848 h 4424400"/>
              <a:gd name="connsiteX63" fmla="*/ 4282239 w 9144000"/>
              <a:gd name="connsiteY63" fmla="*/ 4316848 h 4424400"/>
              <a:gd name="connsiteX64" fmla="*/ 4426770 w 9144000"/>
              <a:gd name="connsiteY64" fmla="*/ 4316848 h 4424400"/>
              <a:gd name="connsiteX65" fmla="*/ 4461128 w 9144000"/>
              <a:gd name="connsiteY65" fmla="*/ 4316848 h 4424400"/>
              <a:gd name="connsiteX66" fmla="*/ 4462477 w 9144000"/>
              <a:gd name="connsiteY66" fmla="*/ 4316848 h 4424400"/>
              <a:gd name="connsiteX67" fmla="*/ 4468241 w 9144000"/>
              <a:gd name="connsiteY67" fmla="*/ 4317068 h 4424400"/>
              <a:gd name="connsiteX68" fmla="*/ 4503624 w 9144000"/>
              <a:gd name="connsiteY68" fmla="*/ 4343498 h 4424400"/>
              <a:gd name="connsiteX69" fmla="*/ 4562451 w 9144000"/>
              <a:gd name="connsiteY69" fmla="*/ 4424400 h 4424400"/>
              <a:gd name="connsiteX70" fmla="*/ 4255869 w 9144000"/>
              <a:gd name="connsiteY70" fmla="*/ 4424400 h 4424400"/>
              <a:gd name="connsiteX71" fmla="*/ 4215370 w 9144000"/>
              <a:gd name="connsiteY71" fmla="*/ 4368706 h 4424400"/>
              <a:gd name="connsiteX72" fmla="*/ 4240189 w 9144000"/>
              <a:gd name="connsiteY72" fmla="*/ 4317212 h 4424400"/>
              <a:gd name="connsiteX73" fmla="*/ 4246535 w 9144000"/>
              <a:gd name="connsiteY73" fmla="*/ 4316848 h 4424400"/>
              <a:gd name="connsiteX74" fmla="*/ 3291449 w 9144000"/>
              <a:gd name="connsiteY74" fmla="*/ 4316848 h 4424400"/>
              <a:gd name="connsiteX75" fmla="*/ 3292798 w 9144000"/>
              <a:gd name="connsiteY75" fmla="*/ 4316848 h 4424400"/>
              <a:gd name="connsiteX76" fmla="*/ 3327154 w 9144000"/>
              <a:gd name="connsiteY76" fmla="*/ 4316848 h 4424400"/>
              <a:gd name="connsiteX77" fmla="*/ 3471684 w 9144000"/>
              <a:gd name="connsiteY77" fmla="*/ 4316848 h 4424400"/>
              <a:gd name="connsiteX78" fmla="*/ 3506041 w 9144000"/>
              <a:gd name="connsiteY78" fmla="*/ 4316848 h 4424400"/>
              <a:gd name="connsiteX79" fmla="*/ 3507390 w 9144000"/>
              <a:gd name="connsiteY79" fmla="*/ 4316848 h 4424400"/>
              <a:gd name="connsiteX80" fmla="*/ 3513155 w 9144000"/>
              <a:gd name="connsiteY80" fmla="*/ 4317068 h 4424400"/>
              <a:gd name="connsiteX81" fmla="*/ 3548540 w 9144000"/>
              <a:gd name="connsiteY81" fmla="*/ 4343498 h 4424400"/>
              <a:gd name="connsiteX82" fmla="*/ 3607366 w 9144000"/>
              <a:gd name="connsiteY82" fmla="*/ 4424400 h 4424400"/>
              <a:gd name="connsiteX83" fmla="*/ 3300786 w 9144000"/>
              <a:gd name="connsiteY83" fmla="*/ 4424400 h 4424400"/>
              <a:gd name="connsiteX84" fmla="*/ 3260288 w 9144000"/>
              <a:gd name="connsiteY84" fmla="*/ 4368706 h 4424400"/>
              <a:gd name="connsiteX85" fmla="*/ 3285106 w 9144000"/>
              <a:gd name="connsiteY85" fmla="*/ 4317212 h 4424400"/>
              <a:gd name="connsiteX86" fmla="*/ 3291449 w 9144000"/>
              <a:gd name="connsiteY86" fmla="*/ 4316848 h 4424400"/>
              <a:gd name="connsiteX87" fmla="*/ 2336347 w 9144000"/>
              <a:gd name="connsiteY87" fmla="*/ 4316848 h 4424400"/>
              <a:gd name="connsiteX88" fmla="*/ 2337695 w 9144000"/>
              <a:gd name="connsiteY88" fmla="*/ 4316848 h 4424400"/>
              <a:gd name="connsiteX89" fmla="*/ 2372052 w 9144000"/>
              <a:gd name="connsiteY89" fmla="*/ 4316848 h 4424400"/>
              <a:gd name="connsiteX90" fmla="*/ 2516583 w 9144000"/>
              <a:gd name="connsiteY90" fmla="*/ 4316848 h 4424400"/>
              <a:gd name="connsiteX91" fmla="*/ 2550941 w 9144000"/>
              <a:gd name="connsiteY91" fmla="*/ 4316848 h 4424400"/>
              <a:gd name="connsiteX92" fmla="*/ 2552289 w 9144000"/>
              <a:gd name="connsiteY92" fmla="*/ 4316848 h 4424400"/>
              <a:gd name="connsiteX93" fmla="*/ 2558055 w 9144000"/>
              <a:gd name="connsiteY93" fmla="*/ 4317068 h 4424400"/>
              <a:gd name="connsiteX94" fmla="*/ 2593438 w 9144000"/>
              <a:gd name="connsiteY94" fmla="*/ 4343498 h 4424400"/>
              <a:gd name="connsiteX95" fmla="*/ 2652265 w 9144000"/>
              <a:gd name="connsiteY95" fmla="*/ 4424400 h 4424400"/>
              <a:gd name="connsiteX96" fmla="*/ 2345683 w 9144000"/>
              <a:gd name="connsiteY96" fmla="*/ 4424400 h 4424400"/>
              <a:gd name="connsiteX97" fmla="*/ 2305184 w 9144000"/>
              <a:gd name="connsiteY97" fmla="*/ 4368706 h 4424400"/>
              <a:gd name="connsiteX98" fmla="*/ 2330002 w 9144000"/>
              <a:gd name="connsiteY98" fmla="*/ 4317212 h 4424400"/>
              <a:gd name="connsiteX99" fmla="*/ 2336347 w 9144000"/>
              <a:gd name="connsiteY99" fmla="*/ 4316848 h 4424400"/>
              <a:gd name="connsiteX100" fmla="*/ 1381247 w 9144000"/>
              <a:gd name="connsiteY100" fmla="*/ 4316848 h 4424400"/>
              <a:gd name="connsiteX101" fmla="*/ 1382594 w 9144000"/>
              <a:gd name="connsiteY101" fmla="*/ 4316848 h 4424400"/>
              <a:gd name="connsiteX102" fmla="*/ 1416953 w 9144000"/>
              <a:gd name="connsiteY102" fmla="*/ 4316848 h 4424400"/>
              <a:gd name="connsiteX103" fmla="*/ 1561482 w 9144000"/>
              <a:gd name="connsiteY103" fmla="*/ 4316848 h 4424400"/>
              <a:gd name="connsiteX104" fmla="*/ 1595839 w 9144000"/>
              <a:gd name="connsiteY104" fmla="*/ 4316848 h 4424400"/>
              <a:gd name="connsiteX105" fmla="*/ 1597187 w 9144000"/>
              <a:gd name="connsiteY105" fmla="*/ 4316848 h 4424400"/>
              <a:gd name="connsiteX106" fmla="*/ 1602952 w 9144000"/>
              <a:gd name="connsiteY106" fmla="*/ 4317068 h 4424400"/>
              <a:gd name="connsiteX107" fmla="*/ 1638336 w 9144000"/>
              <a:gd name="connsiteY107" fmla="*/ 4343498 h 4424400"/>
              <a:gd name="connsiteX108" fmla="*/ 1697163 w 9144000"/>
              <a:gd name="connsiteY108" fmla="*/ 4424400 h 4424400"/>
              <a:gd name="connsiteX109" fmla="*/ 1390583 w 9144000"/>
              <a:gd name="connsiteY109" fmla="*/ 4424400 h 4424400"/>
              <a:gd name="connsiteX110" fmla="*/ 1350085 w 9144000"/>
              <a:gd name="connsiteY110" fmla="*/ 4368706 h 4424400"/>
              <a:gd name="connsiteX111" fmla="*/ 1374902 w 9144000"/>
              <a:gd name="connsiteY111" fmla="*/ 4317212 h 4424400"/>
              <a:gd name="connsiteX112" fmla="*/ 1381247 w 9144000"/>
              <a:gd name="connsiteY112" fmla="*/ 4316848 h 4424400"/>
              <a:gd name="connsiteX113" fmla="*/ 426143 w 9144000"/>
              <a:gd name="connsiteY113" fmla="*/ 4316848 h 4424400"/>
              <a:gd name="connsiteX114" fmla="*/ 427491 w 9144000"/>
              <a:gd name="connsiteY114" fmla="*/ 4316848 h 4424400"/>
              <a:gd name="connsiteX115" fmla="*/ 461848 w 9144000"/>
              <a:gd name="connsiteY115" fmla="*/ 4316848 h 4424400"/>
              <a:gd name="connsiteX116" fmla="*/ 606378 w 9144000"/>
              <a:gd name="connsiteY116" fmla="*/ 4316848 h 4424400"/>
              <a:gd name="connsiteX117" fmla="*/ 640736 w 9144000"/>
              <a:gd name="connsiteY117" fmla="*/ 4316848 h 4424400"/>
              <a:gd name="connsiteX118" fmla="*/ 642083 w 9144000"/>
              <a:gd name="connsiteY118" fmla="*/ 4316848 h 4424400"/>
              <a:gd name="connsiteX119" fmla="*/ 647848 w 9144000"/>
              <a:gd name="connsiteY119" fmla="*/ 4317068 h 4424400"/>
              <a:gd name="connsiteX120" fmla="*/ 683232 w 9144000"/>
              <a:gd name="connsiteY120" fmla="*/ 4343498 h 4424400"/>
              <a:gd name="connsiteX121" fmla="*/ 742059 w 9144000"/>
              <a:gd name="connsiteY121" fmla="*/ 4424400 h 4424400"/>
              <a:gd name="connsiteX122" fmla="*/ 435478 w 9144000"/>
              <a:gd name="connsiteY122" fmla="*/ 4424400 h 4424400"/>
              <a:gd name="connsiteX123" fmla="*/ 394980 w 9144000"/>
              <a:gd name="connsiteY123" fmla="*/ 4368706 h 4424400"/>
              <a:gd name="connsiteX124" fmla="*/ 419798 w 9144000"/>
              <a:gd name="connsiteY124" fmla="*/ 4317212 h 4424400"/>
              <a:gd name="connsiteX125" fmla="*/ 426143 w 9144000"/>
              <a:gd name="connsiteY125" fmla="*/ 4316848 h 4424400"/>
              <a:gd name="connsiteX126" fmla="*/ 8544500 w 9144000"/>
              <a:gd name="connsiteY126" fmla="*/ 3945632 h 4424400"/>
              <a:gd name="connsiteX127" fmla="*/ 8545848 w 9144000"/>
              <a:gd name="connsiteY127" fmla="*/ 3945632 h 4424400"/>
              <a:gd name="connsiteX128" fmla="*/ 8580205 w 9144000"/>
              <a:gd name="connsiteY128" fmla="*/ 3945632 h 4424400"/>
              <a:gd name="connsiteX129" fmla="*/ 8724736 w 9144000"/>
              <a:gd name="connsiteY129" fmla="*/ 3945632 h 4424400"/>
              <a:gd name="connsiteX130" fmla="*/ 8759093 w 9144000"/>
              <a:gd name="connsiteY130" fmla="*/ 3945632 h 4424400"/>
              <a:gd name="connsiteX131" fmla="*/ 8760440 w 9144000"/>
              <a:gd name="connsiteY131" fmla="*/ 3945632 h 4424400"/>
              <a:gd name="connsiteX132" fmla="*/ 8766206 w 9144000"/>
              <a:gd name="connsiteY132" fmla="*/ 3945852 h 4424400"/>
              <a:gd name="connsiteX133" fmla="*/ 8801590 w 9144000"/>
              <a:gd name="connsiteY133" fmla="*/ 3972282 h 4424400"/>
              <a:gd name="connsiteX134" fmla="*/ 8931095 w 9144000"/>
              <a:gd name="connsiteY134" fmla="*/ 4150386 h 4424400"/>
              <a:gd name="connsiteX135" fmla="*/ 8929616 w 9144000"/>
              <a:gd name="connsiteY135" fmla="*/ 4190310 h 4424400"/>
              <a:gd name="connsiteX136" fmla="*/ 8802784 w 9144000"/>
              <a:gd name="connsiteY136" fmla="*/ 4409470 h 4424400"/>
              <a:gd name="connsiteX137" fmla="*/ 8792859 w 9144000"/>
              <a:gd name="connsiteY137" fmla="*/ 4424400 h 4424400"/>
              <a:gd name="connsiteX138" fmla="*/ 8513464 w 9144000"/>
              <a:gd name="connsiteY138" fmla="*/ 4424400 h 4424400"/>
              <a:gd name="connsiteX139" fmla="*/ 8512622 w 9144000"/>
              <a:gd name="connsiteY139" fmla="*/ 4423475 h 4424400"/>
              <a:gd name="connsiteX140" fmla="*/ 8514353 w 9144000"/>
              <a:gd name="connsiteY140" fmla="*/ 4387154 h 4424400"/>
              <a:gd name="connsiteX141" fmla="*/ 8639488 w 9144000"/>
              <a:gd name="connsiteY141" fmla="*/ 4170977 h 4424400"/>
              <a:gd name="connsiteX142" fmla="*/ 8513337 w 9144000"/>
              <a:gd name="connsiteY142" fmla="*/ 3997490 h 4424400"/>
              <a:gd name="connsiteX143" fmla="*/ 8538155 w 9144000"/>
              <a:gd name="connsiteY143" fmla="*/ 3945996 h 4424400"/>
              <a:gd name="connsiteX144" fmla="*/ 8544500 w 9144000"/>
              <a:gd name="connsiteY144" fmla="*/ 3945632 h 4424400"/>
              <a:gd name="connsiteX145" fmla="*/ 7589396 w 9144000"/>
              <a:gd name="connsiteY145" fmla="*/ 3945632 h 4424400"/>
              <a:gd name="connsiteX146" fmla="*/ 7590744 w 9144000"/>
              <a:gd name="connsiteY146" fmla="*/ 3945632 h 4424400"/>
              <a:gd name="connsiteX147" fmla="*/ 7625101 w 9144000"/>
              <a:gd name="connsiteY147" fmla="*/ 3945632 h 4424400"/>
              <a:gd name="connsiteX148" fmla="*/ 7769632 w 9144000"/>
              <a:gd name="connsiteY148" fmla="*/ 3945632 h 4424400"/>
              <a:gd name="connsiteX149" fmla="*/ 7803989 w 9144000"/>
              <a:gd name="connsiteY149" fmla="*/ 3945632 h 4424400"/>
              <a:gd name="connsiteX150" fmla="*/ 7805337 w 9144000"/>
              <a:gd name="connsiteY150" fmla="*/ 3945632 h 4424400"/>
              <a:gd name="connsiteX151" fmla="*/ 7811102 w 9144000"/>
              <a:gd name="connsiteY151" fmla="*/ 3945852 h 4424400"/>
              <a:gd name="connsiteX152" fmla="*/ 7846486 w 9144000"/>
              <a:gd name="connsiteY152" fmla="*/ 3972282 h 4424400"/>
              <a:gd name="connsiteX153" fmla="*/ 7975991 w 9144000"/>
              <a:gd name="connsiteY153" fmla="*/ 4150386 h 4424400"/>
              <a:gd name="connsiteX154" fmla="*/ 7974512 w 9144000"/>
              <a:gd name="connsiteY154" fmla="*/ 4190310 h 4424400"/>
              <a:gd name="connsiteX155" fmla="*/ 7847680 w 9144000"/>
              <a:gd name="connsiteY155" fmla="*/ 4409470 h 4424400"/>
              <a:gd name="connsiteX156" fmla="*/ 7837756 w 9144000"/>
              <a:gd name="connsiteY156" fmla="*/ 4424400 h 4424400"/>
              <a:gd name="connsiteX157" fmla="*/ 7558360 w 9144000"/>
              <a:gd name="connsiteY157" fmla="*/ 4424400 h 4424400"/>
              <a:gd name="connsiteX158" fmla="*/ 7557518 w 9144000"/>
              <a:gd name="connsiteY158" fmla="*/ 4423475 h 4424400"/>
              <a:gd name="connsiteX159" fmla="*/ 7559250 w 9144000"/>
              <a:gd name="connsiteY159" fmla="*/ 4387154 h 4424400"/>
              <a:gd name="connsiteX160" fmla="*/ 7684384 w 9144000"/>
              <a:gd name="connsiteY160" fmla="*/ 4170977 h 4424400"/>
              <a:gd name="connsiteX161" fmla="*/ 7558233 w 9144000"/>
              <a:gd name="connsiteY161" fmla="*/ 3997490 h 4424400"/>
              <a:gd name="connsiteX162" fmla="*/ 7583051 w 9144000"/>
              <a:gd name="connsiteY162" fmla="*/ 3945996 h 4424400"/>
              <a:gd name="connsiteX163" fmla="*/ 7589396 w 9144000"/>
              <a:gd name="connsiteY163" fmla="*/ 3945632 h 4424400"/>
              <a:gd name="connsiteX164" fmla="*/ 6634292 w 9144000"/>
              <a:gd name="connsiteY164" fmla="*/ 3945632 h 4424400"/>
              <a:gd name="connsiteX165" fmla="*/ 6635640 w 9144000"/>
              <a:gd name="connsiteY165" fmla="*/ 3945632 h 4424400"/>
              <a:gd name="connsiteX166" fmla="*/ 6669997 w 9144000"/>
              <a:gd name="connsiteY166" fmla="*/ 3945632 h 4424400"/>
              <a:gd name="connsiteX167" fmla="*/ 6814528 w 9144000"/>
              <a:gd name="connsiteY167" fmla="*/ 3945632 h 4424400"/>
              <a:gd name="connsiteX168" fmla="*/ 6848885 w 9144000"/>
              <a:gd name="connsiteY168" fmla="*/ 3945632 h 4424400"/>
              <a:gd name="connsiteX169" fmla="*/ 6850233 w 9144000"/>
              <a:gd name="connsiteY169" fmla="*/ 3945632 h 4424400"/>
              <a:gd name="connsiteX170" fmla="*/ 6855998 w 9144000"/>
              <a:gd name="connsiteY170" fmla="*/ 3945852 h 4424400"/>
              <a:gd name="connsiteX171" fmla="*/ 6891382 w 9144000"/>
              <a:gd name="connsiteY171" fmla="*/ 3972282 h 4424400"/>
              <a:gd name="connsiteX172" fmla="*/ 7020887 w 9144000"/>
              <a:gd name="connsiteY172" fmla="*/ 4150386 h 4424400"/>
              <a:gd name="connsiteX173" fmla="*/ 7019408 w 9144000"/>
              <a:gd name="connsiteY173" fmla="*/ 4190310 h 4424400"/>
              <a:gd name="connsiteX174" fmla="*/ 6892576 w 9144000"/>
              <a:gd name="connsiteY174" fmla="*/ 4409470 h 4424400"/>
              <a:gd name="connsiteX175" fmla="*/ 6882652 w 9144000"/>
              <a:gd name="connsiteY175" fmla="*/ 4424400 h 4424400"/>
              <a:gd name="connsiteX176" fmla="*/ 6603256 w 9144000"/>
              <a:gd name="connsiteY176" fmla="*/ 4424400 h 4424400"/>
              <a:gd name="connsiteX177" fmla="*/ 6602414 w 9144000"/>
              <a:gd name="connsiteY177" fmla="*/ 4423475 h 4424400"/>
              <a:gd name="connsiteX178" fmla="*/ 6604146 w 9144000"/>
              <a:gd name="connsiteY178" fmla="*/ 4387154 h 4424400"/>
              <a:gd name="connsiteX179" fmla="*/ 6729280 w 9144000"/>
              <a:gd name="connsiteY179" fmla="*/ 4170977 h 4424400"/>
              <a:gd name="connsiteX180" fmla="*/ 6603129 w 9144000"/>
              <a:gd name="connsiteY180" fmla="*/ 3997490 h 4424400"/>
              <a:gd name="connsiteX181" fmla="*/ 6627947 w 9144000"/>
              <a:gd name="connsiteY181" fmla="*/ 3945996 h 4424400"/>
              <a:gd name="connsiteX182" fmla="*/ 6634292 w 9144000"/>
              <a:gd name="connsiteY182" fmla="*/ 3945632 h 4424400"/>
              <a:gd name="connsiteX183" fmla="*/ 5679190 w 9144000"/>
              <a:gd name="connsiteY183" fmla="*/ 3945632 h 4424400"/>
              <a:gd name="connsiteX184" fmla="*/ 5680538 w 9144000"/>
              <a:gd name="connsiteY184" fmla="*/ 3945632 h 4424400"/>
              <a:gd name="connsiteX185" fmla="*/ 5714894 w 9144000"/>
              <a:gd name="connsiteY185" fmla="*/ 3945632 h 4424400"/>
              <a:gd name="connsiteX186" fmla="*/ 5859424 w 9144000"/>
              <a:gd name="connsiteY186" fmla="*/ 3945632 h 4424400"/>
              <a:gd name="connsiteX187" fmla="*/ 5893783 w 9144000"/>
              <a:gd name="connsiteY187" fmla="*/ 3945632 h 4424400"/>
              <a:gd name="connsiteX188" fmla="*/ 5895129 w 9144000"/>
              <a:gd name="connsiteY188" fmla="*/ 3945632 h 4424400"/>
              <a:gd name="connsiteX189" fmla="*/ 5900894 w 9144000"/>
              <a:gd name="connsiteY189" fmla="*/ 3945852 h 4424400"/>
              <a:gd name="connsiteX190" fmla="*/ 5936279 w 9144000"/>
              <a:gd name="connsiteY190" fmla="*/ 3972282 h 4424400"/>
              <a:gd name="connsiteX191" fmla="*/ 6065783 w 9144000"/>
              <a:gd name="connsiteY191" fmla="*/ 4150386 h 4424400"/>
              <a:gd name="connsiteX192" fmla="*/ 6064305 w 9144000"/>
              <a:gd name="connsiteY192" fmla="*/ 4190310 h 4424400"/>
              <a:gd name="connsiteX193" fmla="*/ 5937473 w 9144000"/>
              <a:gd name="connsiteY193" fmla="*/ 4409470 h 4424400"/>
              <a:gd name="connsiteX194" fmla="*/ 5927549 w 9144000"/>
              <a:gd name="connsiteY194" fmla="*/ 4424400 h 4424400"/>
              <a:gd name="connsiteX195" fmla="*/ 5648155 w 9144000"/>
              <a:gd name="connsiteY195" fmla="*/ 4424400 h 4424400"/>
              <a:gd name="connsiteX196" fmla="*/ 5647312 w 9144000"/>
              <a:gd name="connsiteY196" fmla="*/ 4423475 h 4424400"/>
              <a:gd name="connsiteX197" fmla="*/ 5649042 w 9144000"/>
              <a:gd name="connsiteY197" fmla="*/ 4387154 h 4424400"/>
              <a:gd name="connsiteX198" fmla="*/ 5774176 w 9144000"/>
              <a:gd name="connsiteY198" fmla="*/ 4170977 h 4424400"/>
              <a:gd name="connsiteX199" fmla="*/ 5648026 w 9144000"/>
              <a:gd name="connsiteY199" fmla="*/ 3997490 h 4424400"/>
              <a:gd name="connsiteX200" fmla="*/ 5672845 w 9144000"/>
              <a:gd name="connsiteY200" fmla="*/ 3945996 h 4424400"/>
              <a:gd name="connsiteX201" fmla="*/ 5679190 w 9144000"/>
              <a:gd name="connsiteY201" fmla="*/ 3945632 h 4424400"/>
              <a:gd name="connsiteX202" fmla="*/ 4724086 w 9144000"/>
              <a:gd name="connsiteY202" fmla="*/ 3945632 h 4424400"/>
              <a:gd name="connsiteX203" fmla="*/ 4725437 w 9144000"/>
              <a:gd name="connsiteY203" fmla="*/ 3945632 h 4424400"/>
              <a:gd name="connsiteX204" fmla="*/ 4759792 w 9144000"/>
              <a:gd name="connsiteY204" fmla="*/ 3945632 h 4424400"/>
              <a:gd name="connsiteX205" fmla="*/ 4904320 w 9144000"/>
              <a:gd name="connsiteY205" fmla="*/ 3945632 h 4424400"/>
              <a:gd name="connsiteX206" fmla="*/ 4938679 w 9144000"/>
              <a:gd name="connsiteY206" fmla="*/ 3945632 h 4424400"/>
              <a:gd name="connsiteX207" fmla="*/ 4940026 w 9144000"/>
              <a:gd name="connsiteY207" fmla="*/ 3945632 h 4424400"/>
              <a:gd name="connsiteX208" fmla="*/ 4945794 w 9144000"/>
              <a:gd name="connsiteY208" fmla="*/ 3945852 h 4424400"/>
              <a:gd name="connsiteX209" fmla="*/ 4981175 w 9144000"/>
              <a:gd name="connsiteY209" fmla="*/ 3972282 h 4424400"/>
              <a:gd name="connsiteX210" fmla="*/ 5110683 w 9144000"/>
              <a:gd name="connsiteY210" fmla="*/ 4150386 h 4424400"/>
              <a:gd name="connsiteX211" fmla="*/ 5109202 w 9144000"/>
              <a:gd name="connsiteY211" fmla="*/ 4190310 h 4424400"/>
              <a:gd name="connsiteX212" fmla="*/ 4982371 w 9144000"/>
              <a:gd name="connsiteY212" fmla="*/ 4409470 h 4424400"/>
              <a:gd name="connsiteX213" fmla="*/ 4972446 w 9144000"/>
              <a:gd name="connsiteY213" fmla="*/ 4424400 h 4424400"/>
              <a:gd name="connsiteX214" fmla="*/ 4693051 w 9144000"/>
              <a:gd name="connsiteY214" fmla="*/ 4424400 h 4424400"/>
              <a:gd name="connsiteX215" fmla="*/ 4692209 w 9144000"/>
              <a:gd name="connsiteY215" fmla="*/ 4423475 h 4424400"/>
              <a:gd name="connsiteX216" fmla="*/ 4693939 w 9144000"/>
              <a:gd name="connsiteY216" fmla="*/ 4387154 h 4424400"/>
              <a:gd name="connsiteX217" fmla="*/ 4819075 w 9144000"/>
              <a:gd name="connsiteY217" fmla="*/ 4170977 h 4424400"/>
              <a:gd name="connsiteX218" fmla="*/ 4692923 w 9144000"/>
              <a:gd name="connsiteY218" fmla="*/ 3997490 h 4424400"/>
              <a:gd name="connsiteX219" fmla="*/ 4717742 w 9144000"/>
              <a:gd name="connsiteY219" fmla="*/ 3945996 h 4424400"/>
              <a:gd name="connsiteX220" fmla="*/ 4724086 w 9144000"/>
              <a:gd name="connsiteY220" fmla="*/ 3945632 h 4424400"/>
              <a:gd name="connsiteX221" fmla="*/ 3769001 w 9144000"/>
              <a:gd name="connsiteY221" fmla="*/ 3945632 h 4424400"/>
              <a:gd name="connsiteX222" fmla="*/ 3770348 w 9144000"/>
              <a:gd name="connsiteY222" fmla="*/ 3945632 h 4424400"/>
              <a:gd name="connsiteX223" fmla="*/ 3804707 w 9144000"/>
              <a:gd name="connsiteY223" fmla="*/ 3945632 h 4424400"/>
              <a:gd name="connsiteX224" fmla="*/ 3949235 w 9144000"/>
              <a:gd name="connsiteY224" fmla="*/ 3945632 h 4424400"/>
              <a:gd name="connsiteX225" fmla="*/ 3983594 w 9144000"/>
              <a:gd name="connsiteY225" fmla="*/ 3945632 h 4424400"/>
              <a:gd name="connsiteX226" fmla="*/ 3984940 w 9144000"/>
              <a:gd name="connsiteY226" fmla="*/ 3945632 h 4424400"/>
              <a:gd name="connsiteX227" fmla="*/ 3990704 w 9144000"/>
              <a:gd name="connsiteY227" fmla="*/ 3945852 h 4424400"/>
              <a:gd name="connsiteX228" fmla="*/ 4026089 w 9144000"/>
              <a:gd name="connsiteY228" fmla="*/ 3972282 h 4424400"/>
              <a:gd name="connsiteX229" fmla="*/ 4155595 w 9144000"/>
              <a:gd name="connsiteY229" fmla="*/ 4150386 h 4424400"/>
              <a:gd name="connsiteX230" fmla="*/ 4154115 w 9144000"/>
              <a:gd name="connsiteY230" fmla="*/ 4190310 h 4424400"/>
              <a:gd name="connsiteX231" fmla="*/ 4027283 w 9144000"/>
              <a:gd name="connsiteY231" fmla="*/ 4409470 h 4424400"/>
              <a:gd name="connsiteX232" fmla="*/ 4017360 w 9144000"/>
              <a:gd name="connsiteY232" fmla="*/ 4424400 h 4424400"/>
              <a:gd name="connsiteX233" fmla="*/ 3737965 w 9144000"/>
              <a:gd name="connsiteY233" fmla="*/ 4424400 h 4424400"/>
              <a:gd name="connsiteX234" fmla="*/ 3737123 w 9144000"/>
              <a:gd name="connsiteY234" fmla="*/ 4423475 h 4424400"/>
              <a:gd name="connsiteX235" fmla="*/ 3738855 w 9144000"/>
              <a:gd name="connsiteY235" fmla="*/ 4387154 h 4424400"/>
              <a:gd name="connsiteX236" fmla="*/ 3863989 w 9144000"/>
              <a:gd name="connsiteY236" fmla="*/ 4170977 h 4424400"/>
              <a:gd name="connsiteX237" fmla="*/ 3737838 w 9144000"/>
              <a:gd name="connsiteY237" fmla="*/ 3997490 h 4424400"/>
              <a:gd name="connsiteX238" fmla="*/ 3762656 w 9144000"/>
              <a:gd name="connsiteY238" fmla="*/ 3945996 h 4424400"/>
              <a:gd name="connsiteX239" fmla="*/ 3769001 w 9144000"/>
              <a:gd name="connsiteY239" fmla="*/ 3945632 h 4424400"/>
              <a:gd name="connsiteX240" fmla="*/ 2813898 w 9144000"/>
              <a:gd name="connsiteY240" fmla="*/ 3945632 h 4424400"/>
              <a:gd name="connsiteX241" fmla="*/ 2815247 w 9144000"/>
              <a:gd name="connsiteY241" fmla="*/ 3945632 h 4424400"/>
              <a:gd name="connsiteX242" fmla="*/ 2849605 w 9144000"/>
              <a:gd name="connsiteY242" fmla="*/ 3945632 h 4424400"/>
              <a:gd name="connsiteX243" fmla="*/ 2994136 w 9144000"/>
              <a:gd name="connsiteY243" fmla="*/ 3945632 h 4424400"/>
              <a:gd name="connsiteX244" fmla="*/ 3028494 w 9144000"/>
              <a:gd name="connsiteY244" fmla="*/ 3945632 h 4424400"/>
              <a:gd name="connsiteX245" fmla="*/ 3029842 w 9144000"/>
              <a:gd name="connsiteY245" fmla="*/ 3945632 h 4424400"/>
              <a:gd name="connsiteX246" fmla="*/ 3035607 w 9144000"/>
              <a:gd name="connsiteY246" fmla="*/ 3945852 h 4424400"/>
              <a:gd name="connsiteX247" fmla="*/ 3070994 w 9144000"/>
              <a:gd name="connsiteY247" fmla="*/ 3972282 h 4424400"/>
              <a:gd name="connsiteX248" fmla="*/ 3200497 w 9144000"/>
              <a:gd name="connsiteY248" fmla="*/ 4150386 h 4424400"/>
              <a:gd name="connsiteX249" fmla="*/ 3199016 w 9144000"/>
              <a:gd name="connsiteY249" fmla="*/ 4190310 h 4424400"/>
              <a:gd name="connsiteX250" fmla="*/ 3072186 w 9144000"/>
              <a:gd name="connsiteY250" fmla="*/ 4409470 h 4424400"/>
              <a:gd name="connsiteX251" fmla="*/ 3062261 w 9144000"/>
              <a:gd name="connsiteY251" fmla="*/ 4424400 h 4424400"/>
              <a:gd name="connsiteX252" fmla="*/ 2782864 w 9144000"/>
              <a:gd name="connsiteY252" fmla="*/ 4424400 h 4424400"/>
              <a:gd name="connsiteX253" fmla="*/ 2782023 w 9144000"/>
              <a:gd name="connsiteY253" fmla="*/ 4423475 h 4424400"/>
              <a:gd name="connsiteX254" fmla="*/ 2783753 w 9144000"/>
              <a:gd name="connsiteY254" fmla="*/ 4387154 h 4424400"/>
              <a:gd name="connsiteX255" fmla="*/ 2908887 w 9144000"/>
              <a:gd name="connsiteY255" fmla="*/ 4170977 h 4424400"/>
              <a:gd name="connsiteX256" fmla="*/ 2782736 w 9144000"/>
              <a:gd name="connsiteY256" fmla="*/ 3997490 h 4424400"/>
              <a:gd name="connsiteX257" fmla="*/ 2807556 w 9144000"/>
              <a:gd name="connsiteY257" fmla="*/ 3945996 h 4424400"/>
              <a:gd name="connsiteX258" fmla="*/ 2813898 w 9144000"/>
              <a:gd name="connsiteY258" fmla="*/ 3945632 h 4424400"/>
              <a:gd name="connsiteX259" fmla="*/ 1858797 w 9144000"/>
              <a:gd name="connsiteY259" fmla="*/ 3945632 h 4424400"/>
              <a:gd name="connsiteX260" fmla="*/ 1860146 w 9144000"/>
              <a:gd name="connsiteY260" fmla="*/ 3945632 h 4424400"/>
              <a:gd name="connsiteX261" fmla="*/ 1894503 w 9144000"/>
              <a:gd name="connsiteY261" fmla="*/ 3945632 h 4424400"/>
              <a:gd name="connsiteX262" fmla="*/ 2039033 w 9144000"/>
              <a:gd name="connsiteY262" fmla="*/ 3945632 h 4424400"/>
              <a:gd name="connsiteX263" fmla="*/ 2073390 w 9144000"/>
              <a:gd name="connsiteY263" fmla="*/ 3945632 h 4424400"/>
              <a:gd name="connsiteX264" fmla="*/ 2074737 w 9144000"/>
              <a:gd name="connsiteY264" fmla="*/ 3945632 h 4424400"/>
              <a:gd name="connsiteX265" fmla="*/ 2080503 w 9144000"/>
              <a:gd name="connsiteY265" fmla="*/ 3945852 h 4424400"/>
              <a:gd name="connsiteX266" fmla="*/ 2115886 w 9144000"/>
              <a:gd name="connsiteY266" fmla="*/ 3972282 h 4424400"/>
              <a:gd name="connsiteX267" fmla="*/ 2245389 w 9144000"/>
              <a:gd name="connsiteY267" fmla="*/ 4150386 h 4424400"/>
              <a:gd name="connsiteX268" fmla="*/ 2243912 w 9144000"/>
              <a:gd name="connsiteY268" fmla="*/ 4190310 h 4424400"/>
              <a:gd name="connsiteX269" fmla="*/ 2117080 w 9144000"/>
              <a:gd name="connsiteY269" fmla="*/ 4409470 h 4424400"/>
              <a:gd name="connsiteX270" fmla="*/ 2107156 w 9144000"/>
              <a:gd name="connsiteY270" fmla="*/ 4424400 h 4424400"/>
              <a:gd name="connsiteX271" fmla="*/ 1827762 w 9144000"/>
              <a:gd name="connsiteY271" fmla="*/ 4424400 h 4424400"/>
              <a:gd name="connsiteX272" fmla="*/ 1826920 w 9144000"/>
              <a:gd name="connsiteY272" fmla="*/ 4423475 h 4424400"/>
              <a:gd name="connsiteX273" fmla="*/ 1828651 w 9144000"/>
              <a:gd name="connsiteY273" fmla="*/ 4387154 h 4424400"/>
              <a:gd name="connsiteX274" fmla="*/ 1953786 w 9144000"/>
              <a:gd name="connsiteY274" fmla="*/ 4170977 h 4424400"/>
              <a:gd name="connsiteX275" fmla="*/ 1827635 w 9144000"/>
              <a:gd name="connsiteY275" fmla="*/ 3997490 h 4424400"/>
              <a:gd name="connsiteX276" fmla="*/ 1852453 w 9144000"/>
              <a:gd name="connsiteY276" fmla="*/ 3945996 h 4424400"/>
              <a:gd name="connsiteX277" fmla="*/ 1858797 w 9144000"/>
              <a:gd name="connsiteY277" fmla="*/ 3945632 h 4424400"/>
              <a:gd name="connsiteX278" fmla="*/ 903694 w 9144000"/>
              <a:gd name="connsiteY278" fmla="*/ 3945632 h 4424400"/>
              <a:gd name="connsiteX279" fmla="*/ 905042 w 9144000"/>
              <a:gd name="connsiteY279" fmla="*/ 3945632 h 4424400"/>
              <a:gd name="connsiteX280" fmla="*/ 939399 w 9144000"/>
              <a:gd name="connsiteY280" fmla="*/ 3945632 h 4424400"/>
              <a:gd name="connsiteX281" fmla="*/ 1083930 w 9144000"/>
              <a:gd name="connsiteY281" fmla="*/ 3945632 h 4424400"/>
              <a:gd name="connsiteX282" fmla="*/ 1118287 w 9144000"/>
              <a:gd name="connsiteY282" fmla="*/ 3945632 h 4424400"/>
              <a:gd name="connsiteX283" fmla="*/ 1119635 w 9144000"/>
              <a:gd name="connsiteY283" fmla="*/ 3945632 h 4424400"/>
              <a:gd name="connsiteX284" fmla="*/ 1125400 w 9144000"/>
              <a:gd name="connsiteY284" fmla="*/ 3945852 h 4424400"/>
              <a:gd name="connsiteX285" fmla="*/ 1160786 w 9144000"/>
              <a:gd name="connsiteY285" fmla="*/ 3972282 h 4424400"/>
              <a:gd name="connsiteX286" fmla="*/ 1290290 w 9144000"/>
              <a:gd name="connsiteY286" fmla="*/ 4150386 h 4424400"/>
              <a:gd name="connsiteX287" fmla="*/ 1288812 w 9144000"/>
              <a:gd name="connsiteY287" fmla="*/ 4190310 h 4424400"/>
              <a:gd name="connsiteX288" fmla="*/ 1161979 w 9144000"/>
              <a:gd name="connsiteY288" fmla="*/ 4409470 h 4424400"/>
              <a:gd name="connsiteX289" fmla="*/ 1152055 w 9144000"/>
              <a:gd name="connsiteY289" fmla="*/ 4424400 h 4424400"/>
              <a:gd name="connsiteX290" fmla="*/ 872658 w 9144000"/>
              <a:gd name="connsiteY290" fmla="*/ 4424400 h 4424400"/>
              <a:gd name="connsiteX291" fmla="*/ 871816 w 9144000"/>
              <a:gd name="connsiteY291" fmla="*/ 4423475 h 4424400"/>
              <a:gd name="connsiteX292" fmla="*/ 873547 w 9144000"/>
              <a:gd name="connsiteY292" fmla="*/ 4387154 h 4424400"/>
              <a:gd name="connsiteX293" fmla="*/ 998682 w 9144000"/>
              <a:gd name="connsiteY293" fmla="*/ 4170977 h 4424400"/>
              <a:gd name="connsiteX294" fmla="*/ 872531 w 9144000"/>
              <a:gd name="connsiteY294" fmla="*/ 3997490 h 4424400"/>
              <a:gd name="connsiteX295" fmla="*/ 897349 w 9144000"/>
              <a:gd name="connsiteY295" fmla="*/ 3945996 h 4424400"/>
              <a:gd name="connsiteX296" fmla="*/ 903694 w 9144000"/>
              <a:gd name="connsiteY296" fmla="*/ 3945632 h 4424400"/>
              <a:gd name="connsiteX297" fmla="*/ 0 w 9144000"/>
              <a:gd name="connsiteY297" fmla="*/ 3945632 h 4424400"/>
              <a:gd name="connsiteX298" fmla="*/ 128828 w 9144000"/>
              <a:gd name="connsiteY298" fmla="*/ 3945632 h 4424400"/>
              <a:gd name="connsiteX299" fmla="*/ 163184 w 9144000"/>
              <a:gd name="connsiteY299" fmla="*/ 3945632 h 4424400"/>
              <a:gd name="connsiteX300" fmla="*/ 164532 w 9144000"/>
              <a:gd name="connsiteY300" fmla="*/ 3945632 h 4424400"/>
              <a:gd name="connsiteX301" fmla="*/ 170297 w 9144000"/>
              <a:gd name="connsiteY301" fmla="*/ 3945852 h 4424400"/>
              <a:gd name="connsiteX302" fmla="*/ 205682 w 9144000"/>
              <a:gd name="connsiteY302" fmla="*/ 3972282 h 4424400"/>
              <a:gd name="connsiteX303" fmla="*/ 335186 w 9144000"/>
              <a:gd name="connsiteY303" fmla="*/ 4150386 h 4424400"/>
              <a:gd name="connsiteX304" fmla="*/ 333707 w 9144000"/>
              <a:gd name="connsiteY304" fmla="*/ 4190310 h 4424400"/>
              <a:gd name="connsiteX305" fmla="*/ 206876 w 9144000"/>
              <a:gd name="connsiteY305" fmla="*/ 4409470 h 4424400"/>
              <a:gd name="connsiteX306" fmla="*/ 196951 w 9144000"/>
              <a:gd name="connsiteY306" fmla="*/ 4424400 h 4424400"/>
              <a:gd name="connsiteX307" fmla="*/ 0 w 9144000"/>
              <a:gd name="connsiteY307" fmla="*/ 4424400 h 4424400"/>
              <a:gd name="connsiteX308" fmla="*/ 0 w 9144000"/>
              <a:gd name="connsiteY308" fmla="*/ 4246266 h 4424400"/>
              <a:gd name="connsiteX309" fmla="*/ 43581 w 9144000"/>
              <a:gd name="connsiteY309" fmla="*/ 4170977 h 4424400"/>
              <a:gd name="connsiteX310" fmla="*/ 0 w 9144000"/>
              <a:gd name="connsiteY310" fmla="*/ 4111043 h 4424400"/>
              <a:gd name="connsiteX311" fmla="*/ 9022052 w 9144000"/>
              <a:gd name="connsiteY311" fmla="*/ 3759838 h 4424400"/>
              <a:gd name="connsiteX312" fmla="*/ 9023400 w 9144000"/>
              <a:gd name="connsiteY312" fmla="*/ 3759838 h 4424400"/>
              <a:gd name="connsiteX313" fmla="*/ 9057757 w 9144000"/>
              <a:gd name="connsiteY313" fmla="*/ 3759838 h 4424400"/>
              <a:gd name="connsiteX314" fmla="*/ 9144000 w 9144000"/>
              <a:gd name="connsiteY314" fmla="*/ 3759838 h 4424400"/>
              <a:gd name="connsiteX315" fmla="*/ 9144000 w 9144000"/>
              <a:gd name="connsiteY315" fmla="*/ 4255401 h 4424400"/>
              <a:gd name="connsiteX316" fmla="*/ 9057793 w 9144000"/>
              <a:gd name="connsiteY316" fmla="*/ 4255401 h 4424400"/>
              <a:gd name="connsiteX317" fmla="*/ 9023436 w 9144000"/>
              <a:gd name="connsiteY317" fmla="*/ 4255401 h 4424400"/>
              <a:gd name="connsiteX318" fmla="*/ 9022088 w 9144000"/>
              <a:gd name="connsiteY318" fmla="*/ 4255401 h 4424400"/>
              <a:gd name="connsiteX319" fmla="*/ 9015743 w 9144000"/>
              <a:gd name="connsiteY319" fmla="*/ 4254961 h 4424400"/>
              <a:gd name="connsiteX320" fmla="*/ 8991905 w 9144000"/>
              <a:gd name="connsiteY320" fmla="*/ 4201360 h 4424400"/>
              <a:gd name="connsiteX321" fmla="*/ 9117040 w 9144000"/>
              <a:gd name="connsiteY321" fmla="*/ 3985183 h 4424400"/>
              <a:gd name="connsiteX322" fmla="*/ 8990889 w 9144000"/>
              <a:gd name="connsiteY322" fmla="*/ 3811696 h 4424400"/>
              <a:gd name="connsiteX323" fmla="*/ 9015707 w 9144000"/>
              <a:gd name="connsiteY323" fmla="*/ 3760202 h 4424400"/>
              <a:gd name="connsiteX324" fmla="*/ 9022052 w 9144000"/>
              <a:gd name="connsiteY324" fmla="*/ 3759838 h 4424400"/>
              <a:gd name="connsiteX325" fmla="*/ 8066948 w 9144000"/>
              <a:gd name="connsiteY325" fmla="*/ 3759838 h 4424400"/>
              <a:gd name="connsiteX326" fmla="*/ 8068296 w 9144000"/>
              <a:gd name="connsiteY326" fmla="*/ 3759838 h 4424400"/>
              <a:gd name="connsiteX327" fmla="*/ 8102653 w 9144000"/>
              <a:gd name="connsiteY327" fmla="*/ 3759838 h 4424400"/>
              <a:gd name="connsiteX328" fmla="*/ 8247184 w 9144000"/>
              <a:gd name="connsiteY328" fmla="*/ 3759838 h 4424400"/>
              <a:gd name="connsiteX329" fmla="*/ 8281541 w 9144000"/>
              <a:gd name="connsiteY329" fmla="*/ 3759838 h 4424400"/>
              <a:gd name="connsiteX330" fmla="*/ 8282889 w 9144000"/>
              <a:gd name="connsiteY330" fmla="*/ 3759838 h 4424400"/>
              <a:gd name="connsiteX331" fmla="*/ 8288654 w 9144000"/>
              <a:gd name="connsiteY331" fmla="*/ 3760058 h 4424400"/>
              <a:gd name="connsiteX332" fmla="*/ 8324038 w 9144000"/>
              <a:gd name="connsiteY332" fmla="*/ 3786488 h 4424400"/>
              <a:gd name="connsiteX333" fmla="*/ 8453543 w 9144000"/>
              <a:gd name="connsiteY333" fmla="*/ 3964592 h 4424400"/>
              <a:gd name="connsiteX334" fmla="*/ 8452064 w 9144000"/>
              <a:gd name="connsiteY334" fmla="*/ 4004516 h 4424400"/>
              <a:gd name="connsiteX335" fmla="*/ 8325232 w 9144000"/>
              <a:gd name="connsiteY335" fmla="*/ 4223676 h 4424400"/>
              <a:gd name="connsiteX336" fmla="*/ 8288690 w 9144000"/>
              <a:gd name="connsiteY336" fmla="*/ 4255136 h 4424400"/>
              <a:gd name="connsiteX337" fmla="*/ 8282925 w 9144000"/>
              <a:gd name="connsiteY337" fmla="*/ 4255401 h 4424400"/>
              <a:gd name="connsiteX338" fmla="*/ 8281577 w 9144000"/>
              <a:gd name="connsiteY338" fmla="*/ 4255401 h 4424400"/>
              <a:gd name="connsiteX339" fmla="*/ 8247220 w 9144000"/>
              <a:gd name="connsiteY339" fmla="*/ 4255401 h 4424400"/>
              <a:gd name="connsiteX340" fmla="*/ 8102689 w 9144000"/>
              <a:gd name="connsiteY340" fmla="*/ 4255401 h 4424400"/>
              <a:gd name="connsiteX341" fmla="*/ 8068332 w 9144000"/>
              <a:gd name="connsiteY341" fmla="*/ 4255401 h 4424400"/>
              <a:gd name="connsiteX342" fmla="*/ 8066984 w 9144000"/>
              <a:gd name="connsiteY342" fmla="*/ 4255401 h 4424400"/>
              <a:gd name="connsiteX343" fmla="*/ 8060639 w 9144000"/>
              <a:gd name="connsiteY343" fmla="*/ 4254961 h 4424400"/>
              <a:gd name="connsiteX344" fmla="*/ 8036802 w 9144000"/>
              <a:gd name="connsiteY344" fmla="*/ 4201360 h 4424400"/>
              <a:gd name="connsiteX345" fmla="*/ 8161936 w 9144000"/>
              <a:gd name="connsiteY345" fmla="*/ 3985183 h 4424400"/>
              <a:gd name="connsiteX346" fmla="*/ 8035785 w 9144000"/>
              <a:gd name="connsiteY346" fmla="*/ 3811696 h 4424400"/>
              <a:gd name="connsiteX347" fmla="*/ 8060603 w 9144000"/>
              <a:gd name="connsiteY347" fmla="*/ 3760202 h 4424400"/>
              <a:gd name="connsiteX348" fmla="*/ 8066948 w 9144000"/>
              <a:gd name="connsiteY348" fmla="*/ 3759838 h 4424400"/>
              <a:gd name="connsiteX349" fmla="*/ 7111844 w 9144000"/>
              <a:gd name="connsiteY349" fmla="*/ 3759838 h 4424400"/>
              <a:gd name="connsiteX350" fmla="*/ 7113192 w 9144000"/>
              <a:gd name="connsiteY350" fmla="*/ 3759838 h 4424400"/>
              <a:gd name="connsiteX351" fmla="*/ 7147549 w 9144000"/>
              <a:gd name="connsiteY351" fmla="*/ 3759838 h 4424400"/>
              <a:gd name="connsiteX352" fmla="*/ 7292080 w 9144000"/>
              <a:gd name="connsiteY352" fmla="*/ 3759838 h 4424400"/>
              <a:gd name="connsiteX353" fmla="*/ 7326437 w 9144000"/>
              <a:gd name="connsiteY353" fmla="*/ 3759838 h 4424400"/>
              <a:gd name="connsiteX354" fmla="*/ 7327785 w 9144000"/>
              <a:gd name="connsiteY354" fmla="*/ 3759838 h 4424400"/>
              <a:gd name="connsiteX355" fmla="*/ 7333550 w 9144000"/>
              <a:gd name="connsiteY355" fmla="*/ 3760058 h 4424400"/>
              <a:gd name="connsiteX356" fmla="*/ 7368934 w 9144000"/>
              <a:gd name="connsiteY356" fmla="*/ 3786488 h 4424400"/>
              <a:gd name="connsiteX357" fmla="*/ 7498439 w 9144000"/>
              <a:gd name="connsiteY357" fmla="*/ 3964592 h 4424400"/>
              <a:gd name="connsiteX358" fmla="*/ 7496960 w 9144000"/>
              <a:gd name="connsiteY358" fmla="*/ 4004516 h 4424400"/>
              <a:gd name="connsiteX359" fmla="*/ 7370128 w 9144000"/>
              <a:gd name="connsiteY359" fmla="*/ 4223676 h 4424400"/>
              <a:gd name="connsiteX360" fmla="*/ 7333586 w 9144000"/>
              <a:gd name="connsiteY360" fmla="*/ 4255136 h 4424400"/>
              <a:gd name="connsiteX361" fmla="*/ 7327821 w 9144000"/>
              <a:gd name="connsiteY361" fmla="*/ 4255401 h 4424400"/>
              <a:gd name="connsiteX362" fmla="*/ 7326473 w 9144000"/>
              <a:gd name="connsiteY362" fmla="*/ 4255401 h 4424400"/>
              <a:gd name="connsiteX363" fmla="*/ 7292116 w 9144000"/>
              <a:gd name="connsiteY363" fmla="*/ 4255401 h 4424400"/>
              <a:gd name="connsiteX364" fmla="*/ 7147585 w 9144000"/>
              <a:gd name="connsiteY364" fmla="*/ 4255401 h 4424400"/>
              <a:gd name="connsiteX365" fmla="*/ 7113228 w 9144000"/>
              <a:gd name="connsiteY365" fmla="*/ 4255401 h 4424400"/>
              <a:gd name="connsiteX366" fmla="*/ 7111880 w 9144000"/>
              <a:gd name="connsiteY366" fmla="*/ 4255401 h 4424400"/>
              <a:gd name="connsiteX367" fmla="*/ 7105535 w 9144000"/>
              <a:gd name="connsiteY367" fmla="*/ 4254961 h 4424400"/>
              <a:gd name="connsiteX368" fmla="*/ 7081698 w 9144000"/>
              <a:gd name="connsiteY368" fmla="*/ 4201360 h 4424400"/>
              <a:gd name="connsiteX369" fmla="*/ 7206832 w 9144000"/>
              <a:gd name="connsiteY369" fmla="*/ 3985183 h 4424400"/>
              <a:gd name="connsiteX370" fmla="*/ 7080681 w 9144000"/>
              <a:gd name="connsiteY370" fmla="*/ 3811696 h 4424400"/>
              <a:gd name="connsiteX371" fmla="*/ 7105499 w 9144000"/>
              <a:gd name="connsiteY371" fmla="*/ 3760202 h 4424400"/>
              <a:gd name="connsiteX372" fmla="*/ 7111844 w 9144000"/>
              <a:gd name="connsiteY372" fmla="*/ 3759838 h 4424400"/>
              <a:gd name="connsiteX373" fmla="*/ 6156740 w 9144000"/>
              <a:gd name="connsiteY373" fmla="*/ 3759838 h 4424400"/>
              <a:gd name="connsiteX374" fmla="*/ 6158088 w 9144000"/>
              <a:gd name="connsiteY374" fmla="*/ 3759838 h 4424400"/>
              <a:gd name="connsiteX375" fmla="*/ 6192445 w 9144000"/>
              <a:gd name="connsiteY375" fmla="*/ 3759838 h 4424400"/>
              <a:gd name="connsiteX376" fmla="*/ 6336976 w 9144000"/>
              <a:gd name="connsiteY376" fmla="*/ 3759838 h 4424400"/>
              <a:gd name="connsiteX377" fmla="*/ 6371333 w 9144000"/>
              <a:gd name="connsiteY377" fmla="*/ 3759838 h 4424400"/>
              <a:gd name="connsiteX378" fmla="*/ 6372681 w 9144000"/>
              <a:gd name="connsiteY378" fmla="*/ 3759838 h 4424400"/>
              <a:gd name="connsiteX379" fmla="*/ 6378446 w 9144000"/>
              <a:gd name="connsiteY379" fmla="*/ 3760058 h 4424400"/>
              <a:gd name="connsiteX380" fmla="*/ 6413830 w 9144000"/>
              <a:gd name="connsiteY380" fmla="*/ 3786488 h 4424400"/>
              <a:gd name="connsiteX381" fmla="*/ 6543335 w 9144000"/>
              <a:gd name="connsiteY381" fmla="*/ 3964592 h 4424400"/>
              <a:gd name="connsiteX382" fmla="*/ 6541856 w 9144000"/>
              <a:gd name="connsiteY382" fmla="*/ 4004516 h 4424400"/>
              <a:gd name="connsiteX383" fmla="*/ 6415024 w 9144000"/>
              <a:gd name="connsiteY383" fmla="*/ 4223676 h 4424400"/>
              <a:gd name="connsiteX384" fmla="*/ 6378482 w 9144000"/>
              <a:gd name="connsiteY384" fmla="*/ 4255136 h 4424400"/>
              <a:gd name="connsiteX385" fmla="*/ 6372717 w 9144000"/>
              <a:gd name="connsiteY385" fmla="*/ 4255401 h 4424400"/>
              <a:gd name="connsiteX386" fmla="*/ 6371369 w 9144000"/>
              <a:gd name="connsiteY386" fmla="*/ 4255401 h 4424400"/>
              <a:gd name="connsiteX387" fmla="*/ 6337012 w 9144000"/>
              <a:gd name="connsiteY387" fmla="*/ 4255401 h 4424400"/>
              <a:gd name="connsiteX388" fmla="*/ 6192481 w 9144000"/>
              <a:gd name="connsiteY388" fmla="*/ 4255401 h 4424400"/>
              <a:gd name="connsiteX389" fmla="*/ 6158124 w 9144000"/>
              <a:gd name="connsiteY389" fmla="*/ 4255401 h 4424400"/>
              <a:gd name="connsiteX390" fmla="*/ 6156776 w 9144000"/>
              <a:gd name="connsiteY390" fmla="*/ 4255401 h 4424400"/>
              <a:gd name="connsiteX391" fmla="*/ 6150431 w 9144000"/>
              <a:gd name="connsiteY391" fmla="*/ 4254961 h 4424400"/>
              <a:gd name="connsiteX392" fmla="*/ 6126594 w 9144000"/>
              <a:gd name="connsiteY392" fmla="*/ 4201360 h 4424400"/>
              <a:gd name="connsiteX393" fmla="*/ 6251728 w 9144000"/>
              <a:gd name="connsiteY393" fmla="*/ 3985183 h 4424400"/>
              <a:gd name="connsiteX394" fmla="*/ 6125577 w 9144000"/>
              <a:gd name="connsiteY394" fmla="*/ 3811696 h 4424400"/>
              <a:gd name="connsiteX395" fmla="*/ 6150395 w 9144000"/>
              <a:gd name="connsiteY395" fmla="*/ 3760202 h 4424400"/>
              <a:gd name="connsiteX396" fmla="*/ 6156740 w 9144000"/>
              <a:gd name="connsiteY396" fmla="*/ 3759838 h 4424400"/>
              <a:gd name="connsiteX397" fmla="*/ 5201639 w 9144000"/>
              <a:gd name="connsiteY397" fmla="*/ 3759838 h 4424400"/>
              <a:gd name="connsiteX398" fmla="*/ 5202987 w 9144000"/>
              <a:gd name="connsiteY398" fmla="*/ 3759838 h 4424400"/>
              <a:gd name="connsiteX399" fmla="*/ 5237344 w 9144000"/>
              <a:gd name="connsiteY399" fmla="*/ 3759838 h 4424400"/>
              <a:gd name="connsiteX400" fmla="*/ 5381874 w 9144000"/>
              <a:gd name="connsiteY400" fmla="*/ 3759838 h 4424400"/>
              <a:gd name="connsiteX401" fmla="*/ 5416232 w 9144000"/>
              <a:gd name="connsiteY401" fmla="*/ 3759838 h 4424400"/>
              <a:gd name="connsiteX402" fmla="*/ 5417579 w 9144000"/>
              <a:gd name="connsiteY402" fmla="*/ 3759838 h 4424400"/>
              <a:gd name="connsiteX403" fmla="*/ 5423345 w 9144000"/>
              <a:gd name="connsiteY403" fmla="*/ 3760058 h 4424400"/>
              <a:gd name="connsiteX404" fmla="*/ 5458728 w 9144000"/>
              <a:gd name="connsiteY404" fmla="*/ 3786488 h 4424400"/>
              <a:gd name="connsiteX405" fmla="*/ 5588233 w 9144000"/>
              <a:gd name="connsiteY405" fmla="*/ 3964592 h 4424400"/>
              <a:gd name="connsiteX406" fmla="*/ 5586753 w 9144000"/>
              <a:gd name="connsiteY406" fmla="*/ 4004516 h 4424400"/>
              <a:gd name="connsiteX407" fmla="*/ 5459923 w 9144000"/>
              <a:gd name="connsiteY407" fmla="*/ 4223676 h 4424400"/>
              <a:gd name="connsiteX408" fmla="*/ 5423381 w 9144000"/>
              <a:gd name="connsiteY408" fmla="*/ 4255136 h 4424400"/>
              <a:gd name="connsiteX409" fmla="*/ 5417615 w 9144000"/>
              <a:gd name="connsiteY409" fmla="*/ 4255401 h 4424400"/>
              <a:gd name="connsiteX410" fmla="*/ 5416267 w 9144000"/>
              <a:gd name="connsiteY410" fmla="*/ 4255401 h 4424400"/>
              <a:gd name="connsiteX411" fmla="*/ 5381911 w 9144000"/>
              <a:gd name="connsiteY411" fmla="*/ 4255401 h 4424400"/>
              <a:gd name="connsiteX412" fmla="*/ 5237379 w 9144000"/>
              <a:gd name="connsiteY412" fmla="*/ 4255401 h 4424400"/>
              <a:gd name="connsiteX413" fmla="*/ 5203022 w 9144000"/>
              <a:gd name="connsiteY413" fmla="*/ 4255401 h 4424400"/>
              <a:gd name="connsiteX414" fmla="*/ 5201674 w 9144000"/>
              <a:gd name="connsiteY414" fmla="*/ 4255401 h 4424400"/>
              <a:gd name="connsiteX415" fmla="*/ 5195331 w 9144000"/>
              <a:gd name="connsiteY415" fmla="*/ 4254961 h 4424400"/>
              <a:gd name="connsiteX416" fmla="*/ 5171492 w 9144000"/>
              <a:gd name="connsiteY416" fmla="*/ 4201360 h 4424400"/>
              <a:gd name="connsiteX417" fmla="*/ 5296628 w 9144000"/>
              <a:gd name="connsiteY417" fmla="*/ 3985183 h 4424400"/>
              <a:gd name="connsiteX418" fmla="*/ 5170476 w 9144000"/>
              <a:gd name="connsiteY418" fmla="*/ 3811696 h 4424400"/>
              <a:gd name="connsiteX419" fmla="*/ 5195293 w 9144000"/>
              <a:gd name="connsiteY419" fmla="*/ 3760202 h 4424400"/>
              <a:gd name="connsiteX420" fmla="*/ 5201639 w 9144000"/>
              <a:gd name="connsiteY420" fmla="*/ 3759838 h 4424400"/>
              <a:gd name="connsiteX421" fmla="*/ 4246535 w 9144000"/>
              <a:gd name="connsiteY421" fmla="*/ 3759838 h 4424400"/>
              <a:gd name="connsiteX422" fmla="*/ 4247882 w 9144000"/>
              <a:gd name="connsiteY422" fmla="*/ 3759838 h 4424400"/>
              <a:gd name="connsiteX423" fmla="*/ 4282239 w 9144000"/>
              <a:gd name="connsiteY423" fmla="*/ 3759838 h 4424400"/>
              <a:gd name="connsiteX424" fmla="*/ 4426770 w 9144000"/>
              <a:gd name="connsiteY424" fmla="*/ 3759838 h 4424400"/>
              <a:gd name="connsiteX425" fmla="*/ 4461128 w 9144000"/>
              <a:gd name="connsiteY425" fmla="*/ 3759838 h 4424400"/>
              <a:gd name="connsiteX426" fmla="*/ 4462477 w 9144000"/>
              <a:gd name="connsiteY426" fmla="*/ 3759838 h 4424400"/>
              <a:gd name="connsiteX427" fmla="*/ 4468241 w 9144000"/>
              <a:gd name="connsiteY427" fmla="*/ 3760058 h 4424400"/>
              <a:gd name="connsiteX428" fmla="*/ 4503624 w 9144000"/>
              <a:gd name="connsiteY428" fmla="*/ 3786488 h 4424400"/>
              <a:gd name="connsiteX429" fmla="*/ 4633130 w 9144000"/>
              <a:gd name="connsiteY429" fmla="*/ 3964592 h 4424400"/>
              <a:gd name="connsiteX430" fmla="*/ 4631652 w 9144000"/>
              <a:gd name="connsiteY430" fmla="*/ 4004516 h 4424400"/>
              <a:gd name="connsiteX431" fmla="*/ 4504818 w 9144000"/>
              <a:gd name="connsiteY431" fmla="*/ 4223676 h 4424400"/>
              <a:gd name="connsiteX432" fmla="*/ 4468276 w 9144000"/>
              <a:gd name="connsiteY432" fmla="*/ 4255136 h 4424400"/>
              <a:gd name="connsiteX433" fmla="*/ 4462511 w 9144000"/>
              <a:gd name="connsiteY433" fmla="*/ 4255401 h 4424400"/>
              <a:gd name="connsiteX434" fmla="*/ 4461163 w 9144000"/>
              <a:gd name="connsiteY434" fmla="*/ 4255401 h 4424400"/>
              <a:gd name="connsiteX435" fmla="*/ 4426806 w 9144000"/>
              <a:gd name="connsiteY435" fmla="*/ 4255401 h 4424400"/>
              <a:gd name="connsiteX436" fmla="*/ 4282276 w 9144000"/>
              <a:gd name="connsiteY436" fmla="*/ 4255401 h 4424400"/>
              <a:gd name="connsiteX437" fmla="*/ 4247918 w 9144000"/>
              <a:gd name="connsiteY437" fmla="*/ 4255401 h 4424400"/>
              <a:gd name="connsiteX438" fmla="*/ 4246571 w 9144000"/>
              <a:gd name="connsiteY438" fmla="*/ 4255401 h 4424400"/>
              <a:gd name="connsiteX439" fmla="*/ 4240226 w 9144000"/>
              <a:gd name="connsiteY439" fmla="*/ 4254961 h 4424400"/>
              <a:gd name="connsiteX440" fmla="*/ 4216387 w 9144000"/>
              <a:gd name="connsiteY440" fmla="*/ 4201360 h 4424400"/>
              <a:gd name="connsiteX441" fmla="*/ 4341522 w 9144000"/>
              <a:gd name="connsiteY441" fmla="*/ 3985183 h 4424400"/>
              <a:gd name="connsiteX442" fmla="*/ 4215370 w 9144000"/>
              <a:gd name="connsiteY442" fmla="*/ 3811696 h 4424400"/>
              <a:gd name="connsiteX443" fmla="*/ 4240189 w 9144000"/>
              <a:gd name="connsiteY443" fmla="*/ 3760202 h 4424400"/>
              <a:gd name="connsiteX444" fmla="*/ 4246535 w 9144000"/>
              <a:gd name="connsiteY444" fmla="*/ 3759838 h 4424400"/>
              <a:gd name="connsiteX445" fmla="*/ 3291449 w 9144000"/>
              <a:gd name="connsiteY445" fmla="*/ 3759838 h 4424400"/>
              <a:gd name="connsiteX446" fmla="*/ 3292798 w 9144000"/>
              <a:gd name="connsiteY446" fmla="*/ 3759838 h 4424400"/>
              <a:gd name="connsiteX447" fmla="*/ 3327154 w 9144000"/>
              <a:gd name="connsiteY447" fmla="*/ 3759838 h 4424400"/>
              <a:gd name="connsiteX448" fmla="*/ 3471684 w 9144000"/>
              <a:gd name="connsiteY448" fmla="*/ 3759838 h 4424400"/>
              <a:gd name="connsiteX449" fmla="*/ 3506041 w 9144000"/>
              <a:gd name="connsiteY449" fmla="*/ 3759838 h 4424400"/>
              <a:gd name="connsiteX450" fmla="*/ 3507390 w 9144000"/>
              <a:gd name="connsiteY450" fmla="*/ 3759838 h 4424400"/>
              <a:gd name="connsiteX451" fmla="*/ 3513155 w 9144000"/>
              <a:gd name="connsiteY451" fmla="*/ 3760058 h 4424400"/>
              <a:gd name="connsiteX452" fmla="*/ 3548540 w 9144000"/>
              <a:gd name="connsiteY452" fmla="*/ 3786488 h 4424400"/>
              <a:gd name="connsiteX453" fmla="*/ 3678044 w 9144000"/>
              <a:gd name="connsiteY453" fmla="*/ 3964592 h 4424400"/>
              <a:gd name="connsiteX454" fmla="*/ 3676567 w 9144000"/>
              <a:gd name="connsiteY454" fmla="*/ 4004516 h 4424400"/>
              <a:gd name="connsiteX455" fmla="*/ 3549734 w 9144000"/>
              <a:gd name="connsiteY455" fmla="*/ 4223676 h 4424400"/>
              <a:gd name="connsiteX456" fmla="*/ 3513191 w 9144000"/>
              <a:gd name="connsiteY456" fmla="*/ 4255136 h 4424400"/>
              <a:gd name="connsiteX457" fmla="*/ 3507427 w 9144000"/>
              <a:gd name="connsiteY457" fmla="*/ 4255401 h 4424400"/>
              <a:gd name="connsiteX458" fmla="*/ 3506077 w 9144000"/>
              <a:gd name="connsiteY458" fmla="*/ 4255401 h 4424400"/>
              <a:gd name="connsiteX459" fmla="*/ 3471721 w 9144000"/>
              <a:gd name="connsiteY459" fmla="*/ 4255401 h 4424400"/>
              <a:gd name="connsiteX460" fmla="*/ 3327191 w 9144000"/>
              <a:gd name="connsiteY460" fmla="*/ 4255401 h 4424400"/>
              <a:gd name="connsiteX461" fmla="*/ 3292835 w 9144000"/>
              <a:gd name="connsiteY461" fmla="*/ 4255401 h 4424400"/>
              <a:gd name="connsiteX462" fmla="*/ 3291486 w 9144000"/>
              <a:gd name="connsiteY462" fmla="*/ 4255401 h 4424400"/>
              <a:gd name="connsiteX463" fmla="*/ 3285142 w 9144000"/>
              <a:gd name="connsiteY463" fmla="*/ 4254961 h 4424400"/>
              <a:gd name="connsiteX464" fmla="*/ 3261304 w 9144000"/>
              <a:gd name="connsiteY464" fmla="*/ 4201360 h 4424400"/>
              <a:gd name="connsiteX465" fmla="*/ 3386438 w 9144000"/>
              <a:gd name="connsiteY465" fmla="*/ 3985183 h 4424400"/>
              <a:gd name="connsiteX466" fmla="*/ 3260288 w 9144000"/>
              <a:gd name="connsiteY466" fmla="*/ 3811696 h 4424400"/>
              <a:gd name="connsiteX467" fmla="*/ 3285106 w 9144000"/>
              <a:gd name="connsiteY467" fmla="*/ 3760202 h 4424400"/>
              <a:gd name="connsiteX468" fmla="*/ 3291449 w 9144000"/>
              <a:gd name="connsiteY468" fmla="*/ 3759838 h 4424400"/>
              <a:gd name="connsiteX469" fmla="*/ 2336347 w 9144000"/>
              <a:gd name="connsiteY469" fmla="*/ 3759838 h 4424400"/>
              <a:gd name="connsiteX470" fmla="*/ 2337695 w 9144000"/>
              <a:gd name="connsiteY470" fmla="*/ 3759838 h 4424400"/>
              <a:gd name="connsiteX471" fmla="*/ 2372052 w 9144000"/>
              <a:gd name="connsiteY471" fmla="*/ 3759838 h 4424400"/>
              <a:gd name="connsiteX472" fmla="*/ 2516583 w 9144000"/>
              <a:gd name="connsiteY472" fmla="*/ 3759838 h 4424400"/>
              <a:gd name="connsiteX473" fmla="*/ 2550941 w 9144000"/>
              <a:gd name="connsiteY473" fmla="*/ 3759838 h 4424400"/>
              <a:gd name="connsiteX474" fmla="*/ 2552289 w 9144000"/>
              <a:gd name="connsiteY474" fmla="*/ 3759838 h 4424400"/>
              <a:gd name="connsiteX475" fmla="*/ 2558055 w 9144000"/>
              <a:gd name="connsiteY475" fmla="*/ 3760058 h 4424400"/>
              <a:gd name="connsiteX476" fmla="*/ 2593438 w 9144000"/>
              <a:gd name="connsiteY476" fmla="*/ 3786488 h 4424400"/>
              <a:gd name="connsiteX477" fmla="*/ 2722943 w 9144000"/>
              <a:gd name="connsiteY477" fmla="*/ 3964592 h 4424400"/>
              <a:gd name="connsiteX478" fmla="*/ 2721465 w 9144000"/>
              <a:gd name="connsiteY478" fmla="*/ 4004516 h 4424400"/>
              <a:gd name="connsiteX479" fmla="*/ 2594634 w 9144000"/>
              <a:gd name="connsiteY479" fmla="*/ 4223676 h 4424400"/>
              <a:gd name="connsiteX480" fmla="*/ 2558090 w 9144000"/>
              <a:gd name="connsiteY480" fmla="*/ 4255136 h 4424400"/>
              <a:gd name="connsiteX481" fmla="*/ 2552324 w 9144000"/>
              <a:gd name="connsiteY481" fmla="*/ 4255401 h 4424400"/>
              <a:gd name="connsiteX482" fmla="*/ 2550977 w 9144000"/>
              <a:gd name="connsiteY482" fmla="*/ 4255401 h 4424400"/>
              <a:gd name="connsiteX483" fmla="*/ 2516620 w 9144000"/>
              <a:gd name="connsiteY483" fmla="*/ 4255401 h 4424400"/>
              <a:gd name="connsiteX484" fmla="*/ 2372088 w 9144000"/>
              <a:gd name="connsiteY484" fmla="*/ 4255401 h 4424400"/>
              <a:gd name="connsiteX485" fmla="*/ 2337731 w 9144000"/>
              <a:gd name="connsiteY485" fmla="*/ 4255401 h 4424400"/>
              <a:gd name="connsiteX486" fmla="*/ 2336384 w 9144000"/>
              <a:gd name="connsiteY486" fmla="*/ 4255401 h 4424400"/>
              <a:gd name="connsiteX487" fmla="*/ 2330039 w 9144000"/>
              <a:gd name="connsiteY487" fmla="*/ 4254961 h 4424400"/>
              <a:gd name="connsiteX488" fmla="*/ 2306201 w 9144000"/>
              <a:gd name="connsiteY488" fmla="*/ 4201360 h 4424400"/>
              <a:gd name="connsiteX489" fmla="*/ 2431337 w 9144000"/>
              <a:gd name="connsiteY489" fmla="*/ 3985183 h 4424400"/>
              <a:gd name="connsiteX490" fmla="*/ 2305184 w 9144000"/>
              <a:gd name="connsiteY490" fmla="*/ 3811696 h 4424400"/>
              <a:gd name="connsiteX491" fmla="*/ 2330002 w 9144000"/>
              <a:gd name="connsiteY491" fmla="*/ 3760202 h 4424400"/>
              <a:gd name="connsiteX492" fmla="*/ 2336347 w 9144000"/>
              <a:gd name="connsiteY492" fmla="*/ 3759838 h 4424400"/>
              <a:gd name="connsiteX493" fmla="*/ 1381247 w 9144000"/>
              <a:gd name="connsiteY493" fmla="*/ 3759838 h 4424400"/>
              <a:gd name="connsiteX494" fmla="*/ 1382594 w 9144000"/>
              <a:gd name="connsiteY494" fmla="*/ 3759838 h 4424400"/>
              <a:gd name="connsiteX495" fmla="*/ 1416953 w 9144000"/>
              <a:gd name="connsiteY495" fmla="*/ 3759838 h 4424400"/>
              <a:gd name="connsiteX496" fmla="*/ 1561482 w 9144000"/>
              <a:gd name="connsiteY496" fmla="*/ 3759838 h 4424400"/>
              <a:gd name="connsiteX497" fmla="*/ 1595839 w 9144000"/>
              <a:gd name="connsiteY497" fmla="*/ 3759838 h 4424400"/>
              <a:gd name="connsiteX498" fmla="*/ 1597187 w 9144000"/>
              <a:gd name="connsiteY498" fmla="*/ 3759838 h 4424400"/>
              <a:gd name="connsiteX499" fmla="*/ 1602952 w 9144000"/>
              <a:gd name="connsiteY499" fmla="*/ 3760058 h 4424400"/>
              <a:gd name="connsiteX500" fmla="*/ 1638336 w 9144000"/>
              <a:gd name="connsiteY500" fmla="*/ 3786488 h 4424400"/>
              <a:gd name="connsiteX501" fmla="*/ 1767842 w 9144000"/>
              <a:gd name="connsiteY501" fmla="*/ 3964592 h 4424400"/>
              <a:gd name="connsiteX502" fmla="*/ 1766363 w 9144000"/>
              <a:gd name="connsiteY502" fmla="*/ 4004516 h 4424400"/>
              <a:gd name="connsiteX503" fmla="*/ 1639530 w 9144000"/>
              <a:gd name="connsiteY503" fmla="*/ 4223676 h 4424400"/>
              <a:gd name="connsiteX504" fmla="*/ 1602988 w 9144000"/>
              <a:gd name="connsiteY504" fmla="*/ 4255136 h 4424400"/>
              <a:gd name="connsiteX505" fmla="*/ 1597222 w 9144000"/>
              <a:gd name="connsiteY505" fmla="*/ 4255401 h 4424400"/>
              <a:gd name="connsiteX506" fmla="*/ 1595876 w 9144000"/>
              <a:gd name="connsiteY506" fmla="*/ 4255401 h 4424400"/>
              <a:gd name="connsiteX507" fmla="*/ 1561518 w 9144000"/>
              <a:gd name="connsiteY507" fmla="*/ 4255401 h 4424400"/>
              <a:gd name="connsiteX508" fmla="*/ 1416988 w 9144000"/>
              <a:gd name="connsiteY508" fmla="*/ 4255401 h 4424400"/>
              <a:gd name="connsiteX509" fmla="*/ 1382630 w 9144000"/>
              <a:gd name="connsiteY509" fmla="*/ 4255401 h 4424400"/>
              <a:gd name="connsiteX510" fmla="*/ 1381282 w 9144000"/>
              <a:gd name="connsiteY510" fmla="*/ 4255401 h 4424400"/>
              <a:gd name="connsiteX511" fmla="*/ 1374938 w 9144000"/>
              <a:gd name="connsiteY511" fmla="*/ 4254961 h 4424400"/>
              <a:gd name="connsiteX512" fmla="*/ 1351101 w 9144000"/>
              <a:gd name="connsiteY512" fmla="*/ 4201360 h 4424400"/>
              <a:gd name="connsiteX513" fmla="*/ 1476236 w 9144000"/>
              <a:gd name="connsiteY513" fmla="*/ 3985183 h 4424400"/>
              <a:gd name="connsiteX514" fmla="*/ 1350085 w 9144000"/>
              <a:gd name="connsiteY514" fmla="*/ 3811696 h 4424400"/>
              <a:gd name="connsiteX515" fmla="*/ 1374902 w 9144000"/>
              <a:gd name="connsiteY515" fmla="*/ 3760202 h 4424400"/>
              <a:gd name="connsiteX516" fmla="*/ 1381247 w 9144000"/>
              <a:gd name="connsiteY516" fmla="*/ 3759838 h 4424400"/>
              <a:gd name="connsiteX517" fmla="*/ 426143 w 9144000"/>
              <a:gd name="connsiteY517" fmla="*/ 3759838 h 4424400"/>
              <a:gd name="connsiteX518" fmla="*/ 427491 w 9144000"/>
              <a:gd name="connsiteY518" fmla="*/ 3759838 h 4424400"/>
              <a:gd name="connsiteX519" fmla="*/ 461848 w 9144000"/>
              <a:gd name="connsiteY519" fmla="*/ 3759838 h 4424400"/>
              <a:gd name="connsiteX520" fmla="*/ 606378 w 9144000"/>
              <a:gd name="connsiteY520" fmla="*/ 3759838 h 4424400"/>
              <a:gd name="connsiteX521" fmla="*/ 640736 w 9144000"/>
              <a:gd name="connsiteY521" fmla="*/ 3759838 h 4424400"/>
              <a:gd name="connsiteX522" fmla="*/ 642083 w 9144000"/>
              <a:gd name="connsiteY522" fmla="*/ 3759838 h 4424400"/>
              <a:gd name="connsiteX523" fmla="*/ 647848 w 9144000"/>
              <a:gd name="connsiteY523" fmla="*/ 3760058 h 4424400"/>
              <a:gd name="connsiteX524" fmla="*/ 683232 w 9144000"/>
              <a:gd name="connsiteY524" fmla="*/ 3786488 h 4424400"/>
              <a:gd name="connsiteX525" fmla="*/ 812737 w 9144000"/>
              <a:gd name="connsiteY525" fmla="*/ 3964592 h 4424400"/>
              <a:gd name="connsiteX526" fmla="*/ 811258 w 9144000"/>
              <a:gd name="connsiteY526" fmla="*/ 4004516 h 4424400"/>
              <a:gd name="connsiteX527" fmla="*/ 684427 w 9144000"/>
              <a:gd name="connsiteY527" fmla="*/ 4223676 h 4424400"/>
              <a:gd name="connsiteX528" fmla="*/ 647885 w 9144000"/>
              <a:gd name="connsiteY528" fmla="*/ 4255136 h 4424400"/>
              <a:gd name="connsiteX529" fmla="*/ 642119 w 9144000"/>
              <a:gd name="connsiteY529" fmla="*/ 4255401 h 4424400"/>
              <a:gd name="connsiteX530" fmla="*/ 640771 w 9144000"/>
              <a:gd name="connsiteY530" fmla="*/ 4255401 h 4424400"/>
              <a:gd name="connsiteX531" fmla="*/ 606414 w 9144000"/>
              <a:gd name="connsiteY531" fmla="*/ 4255401 h 4424400"/>
              <a:gd name="connsiteX532" fmla="*/ 461884 w 9144000"/>
              <a:gd name="connsiteY532" fmla="*/ 4255401 h 4424400"/>
              <a:gd name="connsiteX533" fmla="*/ 427527 w 9144000"/>
              <a:gd name="connsiteY533" fmla="*/ 4255401 h 4424400"/>
              <a:gd name="connsiteX534" fmla="*/ 426179 w 9144000"/>
              <a:gd name="connsiteY534" fmla="*/ 4255401 h 4424400"/>
              <a:gd name="connsiteX535" fmla="*/ 419834 w 9144000"/>
              <a:gd name="connsiteY535" fmla="*/ 4254961 h 4424400"/>
              <a:gd name="connsiteX536" fmla="*/ 395997 w 9144000"/>
              <a:gd name="connsiteY536" fmla="*/ 4201360 h 4424400"/>
              <a:gd name="connsiteX537" fmla="*/ 521131 w 9144000"/>
              <a:gd name="connsiteY537" fmla="*/ 3985183 h 4424400"/>
              <a:gd name="connsiteX538" fmla="*/ 394980 w 9144000"/>
              <a:gd name="connsiteY538" fmla="*/ 3811696 h 4424400"/>
              <a:gd name="connsiteX539" fmla="*/ 419798 w 9144000"/>
              <a:gd name="connsiteY539" fmla="*/ 3760202 h 4424400"/>
              <a:gd name="connsiteX540" fmla="*/ 426143 w 9144000"/>
              <a:gd name="connsiteY540" fmla="*/ 3759838 h 4424400"/>
              <a:gd name="connsiteX541" fmla="*/ 8544500 w 9144000"/>
              <a:gd name="connsiteY541" fmla="*/ 3388623 h 4424400"/>
              <a:gd name="connsiteX542" fmla="*/ 8545848 w 9144000"/>
              <a:gd name="connsiteY542" fmla="*/ 3388623 h 4424400"/>
              <a:gd name="connsiteX543" fmla="*/ 8580205 w 9144000"/>
              <a:gd name="connsiteY543" fmla="*/ 3388623 h 4424400"/>
              <a:gd name="connsiteX544" fmla="*/ 8724736 w 9144000"/>
              <a:gd name="connsiteY544" fmla="*/ 3388623 h 4424400"/>
              <a:gd name="connsiteX545" fmla="*/ 8759093 w 9144000"/>
              <a:gd name="connsiteY545" fmla="*/ 3388623 h 4424400"/>
              <a:gd name="connsiteX546" fmla="*/ 8760440 w 9144000"/>
              <a:gd name="connsiteY546" fmla="*/ 3388623 h 4424400"/>
              <a:gd name="connsiteX547" fmla="*/ 8766206 w 9144000"/>
              <a:gd name="connsiteY547" fmla="*/ 3388843 h 4424400"/>
              <a:gd name="connsiteX548" fmla="*/ 8801590 w 9144000"/>
              <a:gd name="connsiteY548" fmla="*/ 3415273 h 4424400"/>
              <a:gd name="connsiteX549" fmla="*/ 8931095 w 9144000"/>
              <a:gd name="connsiteY549" fmla="*/ 3593377 h 4424400"/>
              <a:gd name="connsiteX550" fmla="*/ 8929616 w 9144000"/>
              <a:gd name="connsiteY550" fmla="*/ 3633301 h 4424400"/>
              <a:gd name="connsiteX551" fmla="*/ 8802784 w 9144000"/>
              <a:gd name="connsiteY551" fmla="*/ 3852461 h 4424400"/>
              <a:gd name="connsiteX552" fmla="*/ 8766242 w 9144000"/>
              <a:gd name="connsiteY552" fmla="*/ 3883921 h 4424400"/>
              <a:gd name="connsiteX553" fmla="*/ 8760476 w 9144000"/>
              <a:gd name="connsiteY553" fmla="*/ 3884186 h 4424400"/>
              <a:gd name="connsiteX554" fmla="*/ 8759129 w 9144000"/>
              <a:gd name="connsiteY554" fmla="*/ 3884186 h 4424400"/>
              <a:gd name="connsiteX555" fmla="*/ 8724771 w 9144000"/>
              <a:gd name="connsiteY555" fmla="*/ 3884186 h 4424400"/>
              <a:gd name="connsiteX556" fmla="*/ 8580241 w 9144000"/>
              <a:gd name="connsiteY556" fmla="*/ 3884186 h 4424400"/>
              <a:gd name="connsiteX557" fmla="*/ 8545884 w 9144000"/>
              <a:gd name="connsiteY557" fmla="*/ 3884186 h 4424400"/>
              <a:gd name="connsiteX558" fmla="*/ 8544536 w 9144000"/>
              <a:gd name="connsiteY558" fmla="*/ 3884186 h 4424400"/>
              <a:gd name="connsiteX559" fmla="*/ 8538191 w 9144000"/>
              <a:gd name="connsiteY559" fmla="*/ 3883746 h 4424400"/>
              <a:gd name="connsiteX560" fmla="*/ 8514353 w 9144000"/>
              <a:gd name="connsiteY560" fmla="*/ 3830145 h 4424400"/>
              <a:gd name="connsiteX561" fmla="*/ 8639488 w 9144000"/>
              <a:gd name="connsiteY561" fmla="*/ 3613968 h 4424400"/>
              <a:gd name="connsiteX562" fmla="*/ 8513337 w 9144000"/>
              <a:gd name="connsiteY562" fmla="*/ 3440481 h 4424400"/>
              <a:gd name="connsiteX563" fmla="*/ 8538155 w 9144000"/>
              <a:gd name="connsiteY563" fmla="*/ 3388987 h 4424400"/>
              <a:gd name="connsiteX564" fmla="*/ 8544500 w 9144000"/>
              <a:gd name="connsiteY564" fmla="*/ 3388623 h 4424400"/>
              <a:gd name="connsiteX565" fmla="*/ 7589396 w 9144000"/>
              <a:gd name="connsiteY565" fmla="*/ 3388623 h 4424400"/>
              <a:gd name="connsiteX566" fmla="*/ 7590744 w 9144000"/>
              <a:gd name="connsiteY566" fmla="*/ 3388623 h 4424400"/>
              <a:gd name="connsiteX567" fmla="*/ 7625101 w 9144000"/>
              <a:gd name="connsiteY567" fmla="*/ 3388623 h 4424400"/>
              <a:gd name="connsiteX568" fmla="*/ 7769632 w 9144000"/>
              <a:gd name="connsiteY568" fmla="*/ 3388623 h 4424400"/>
              <a:gd name="connsiteX569" fmla="*/ 7803989 w 9144000"/>
              <a:gd name="connsiteY569" fmla="*/ 3388623 h 4424400"/>
              <a:gd name="connsiteX570" fmla="*/ 7805337 w 9144000"/>
              <a:gd name="connsiteY570" fmla="*/ 3388623 h 4424400"/>
              <a:gd name="connsiteX571" fmla="*/ 7811102 w 9144000"/>
              <a:gd name="connsiteY571" fmla="*/ 3388843 h 4424400"/>
              <a:gd name="connsiteX572" fmla="*/ 7846486 w 9144000"/>
              <a:gd name="connsiteY572" fmla="*/ 3415273 h 4424400"/>
              <a:gd name="connsiteX573" fmla="*/ 7975991 w 9144000"/>
              <a:gd name="connsiteY573" fmla="*/ 3593377 h 4424400"/>
              <a:gd name="connsiteX574" fmla="*/ 7974512 w 9144000"/>
              <a:gd name="connsiteY574" fmla="*/ 3633301 h 4424400"/>
              <a:gd name="connsiteX575" fmla="*/ 7847680 w 9144000"/>
              <a:gd name="connsiteY575" fmla="*/ 3852461 h 4424400"/>
              <a:gd name="connsiteX576" fmla="*/ 7811138 w 9144000"/>
              <a:gd name="connsiteY576" fmla="*/ 3883921 h 4424400"/>
              <a:gd name="connsiteX577" fmla="*/ 7805373 w 9144000"/>
              <a:gd name="connsiteY577" fmla="*/ 3884186 h 4424400"/>
              <a:gd name="connsiteX578" fmla="*/ 7804025 w 9144000"/>
              <a:gd name="connsiteY578" fmla="*/ 3884186 h 4424400"/>
              <a:gd name="connsiteX579" fmla="*/ 7769668 w 9144000"/>
              <a:gd name="connsiteY579" fmla="*/ 3884186 h 4424400"/>
              <a:gd name="connsiteX580" fmla="*/ 7625137 w 9144000"/>
              <a:gd name="connsiteY580" fmla="*/ 3884186 h 4424400"/>
              <a:gd name="connsiteX581" fmla="*/ 7590780 w 9144000"/>
              <a:gd name="connsiteY581" fmla="*/ 3884186 h 4424400"/>
              <a:gd name="connsiteX582" fmla="*/ 7589432 w 9144000"/>
              <a:gd name="connsiteY582" fmla="*/ 3884186 h 4424400"/>
              <a:gd name="connsiteX583" fmla="*/ 7583087 w 9144000"/>
              <a:gd name="connsiteY583" fmla="*/ 3883746 h 4424400"/>
              <a:gd name="connsiteX584" fmla="*/ 7559250 w 9144000"/>
              <a:gd name="connsiteY584" fmla="*/ 3830145 h 4424400"/>
              <a:gd name="connsiteX585" fmla="*/ 7684384 w 9144000"/>
              <a:gd name="connsiteY585" fmla="*/ 3613968 h 4424400"/>
              <a:gd name="connsiteX586" fmla="*/ 7558233 w 9144000"/>
              <a:gd name="connsiteY586" fmla="*/ 3440481 h 4424400"/>
              <a:gd name="connsiteX587" fmla="*/ 7583051 w 9144000"/>
              <a:gd name="connsiteY587" fmla="*/ 3388987 h 4424400"/>
              <a:gd name="connsiteX588" fmla="*/ 7589396 w 9144000"/>
              <a:gd name="connsiteY588" fmla="*/ 3388623 h 4424400"/>
              <a:gd name="connsiteX589" fmla="*/ 6634292 w 9144000"/>
              <a:gd name="connsiteY589" fmla="*/ 3388623 h 4424400"/>
              <a:gd name="connsiteX590" fmla="*/ 6635640 w 9144000"/>
              <a:gd name="connsiteY590" fmla="*/ 3388623 h 4424400"/>
              <a:gd name="connsiteX591" fmla="*/ 6669997 w 9144000"/>
              <a:gd name="connsiteY591" fmla="*/ 3388623 h 4424400"/>
              <a:gd name="connsiteX592" fmla="*/ 6814528 w 9144000"/>
              <a:gd name="connsiteY592" fmla="*/ 3388623 h 4424400"/>
              <a:gd name="connsiteX593" fmla="*/ 6848885 w 9144000"/>
              <a:gd name="connsiteY593" fmla="*/ 3388623 h 4424400"/>
              <a:gd name="connsiteX594" fmla="*/ 6850233 w 9144000"/>
              <a:gd name="connsiteY594" fmla="*/ 3388623 h 4424400"/>
              <a:gd name="connsiteX595" fmla="*/ 6855998 w 9144000"/>
              <a:gd name="connsiteY595" fmla="*/ 3388843 h 4424400"/>
              <a:gd name="connsiteX596" fmla="*/ 6891382 w 9144000"/>
              <a:gd name="connsiteY596" fmla="*/ 3415273 h 4424400"/>
              <a:gd name="connsiteX597" fmla="*/ 7020887 w 9144000"/>
              <a:gd name="connsiteY597" fmla="*/ 3593377 h 4424400"/>
              <a:gd name="connsiteX598" fmla="*/ 7019408 w 9144000"/>
              <a:gd name="connsiteY598" fmla="*/ 3633301 h 4424400"/>
              <a:gd name="connsiteX599" fmla="*/ 6892576 w 9144000"/>
              <a:gd name="connsiteY599" fmla="*/ 3852461 h 4424400"/>
              <a:gd name="connsiteX600" fmla="*/ 6856034 w 9144000"/>
              <a:gd name="connsiteY600" fmla="*/ 3883921 h 4424400"/>
              <a:gd name="connsiteX601" fmla="*/ 6850269 w 9144000"/>
              <a:gd name="connsiteY601" fmla="*/ 3884186 h 4424400"/>
              <a:gd name="connsiteX602" fmla="*/ 6848921 w 9144000"/>
              <a:gd name="connsiteY602" fmla="*/ 3884186 h 4424400"/>
              <a:gd name="connsiteX603" fmla="*/ 6814564 w 9144000"/>
              <a:gd name="connsiteY603" fmla="*/ 3884186 h 4424400"/>
              <a:gd name="connsiteX604" fmla="*/ 6670033 w 9144000"/>
              <a:gd name="connsiteY604" fmla="*/ 3884186 h 4424400"/>
              <a:gd name="connsiteX605" fmla="*/ 6635676 w 9144000"/>
              <a:gd name="connsiteY605" fmla="*/ 3884186 h 4424400"/>
              <a:gd name="connsiteX606" fmla="*/ 6634328 w 9144000"/>
              <a:gd name="connsiteY606" fmla="*/ 3884186 h 4424400"/>
              <a:gd name="connsiteX607" fmla="*/ 6627983 w 9144000"/>
              <a:gd name="connsiteY607" fmla="*/ 3883746 h 4424400"/>
              <a:gd name="connsiteX608" fmla="*/ 6604146 w 9144000"/>
              <a:gd name="connsiteY608" fmla="*/ 3830145 h 4424400"/>
              <a:gd name="connsiteX609" fmla="*/ 6729280 w 9144000"/>
              <a:gd name="connsiteY609" fmla="*/ 3613968 h 4424400"/>
              <a:gd name="connsiteX610" fmla="*/ 6603129 w 9144000"/>
              <a:gd name="connsiteY610" fmla="*/ 3440481 h 4424400"/>
              <a:gd name="connsiteX611" fmla="*/ 6627947 w 9144000"/>
              <a:gd name="connsiteY611" fmla="*/ 3388987 h 4424400"/>
              <a:gd name="connsiteX612" fmla="*/ 6634292 w 9144000"/>
              <a:gd name="connsiteY612" fmla="*/ 3388623 h 4424400"/>
              <a:gd name="connsiteX613" fmla="*/ 5679190 w 9144000"/>
              <a:gd name="connsiteY613" fmla="*/ 3388623 h 4424400"/>
              <a:gd name="connsiteX614" fmla="*/ 5680538 w 9144000"/>
              <a:gd name="connsiteY614" fmla="*/ 3388623 h 4424400"/>
              <a:gd name="connsiteX615" fmla="*/ 5714894 w 9144000"/>
              <a:gd name="connsiteY615" fmla="*/ 3388623 h 4424400"/>
              <a:gd name="connsiteX616" fmla="*/ 5859424 w 9144000"/>
              <a:gd name="connsiteY616" fmla="*/ 3388623 h 4424400"/>
              <a:gd name="connsiteX617" fmla="*/ 5893783 w 9144000"/>
              <a:gd name="connsiteY617" fmla="*/ 3388623 h 4424400"/>
              <a:gd name="connsiteX618" fmla="*/ 5895129 w 9144000"/>
              <a:gd name="connsiteY618" fmla="*/ 3388623 h 4424400"/>
              <a:gd name="connsiteX619" fmla="*/ 5900894 w 9144000"/>
              <a:gd name="connsiteY619" fmla="*/ 3388843 h 4424400"/>
              <a:gd name="connsiteX620" fmla="*/ 5936279 w 9144000"/>
              <a:gd name="connsiteY620" fmla="*/ 3415273 h 4424400"/>
              <a:gd name="connsiteX621" fmla="*/ 6065783 w 9144000"/>
              <a:gd name="connsiteY621" fmla="*/ 3593377 h 4424400"/>
              <a:gd name="connsiteX622" fmla="*/ 6064305 w 9144000"/>
              <a:gd name="connsiteY622" fmla="*/ 3633301 h 4424400"/>
              <a:gd name="connsiteX623" fmla="*/ 5937473 w 9144000"/>
              <a:gd name="connsiteY623" fmla="*/ 3852461 h 4424400"/>
              <a:gd name="connsiteX624" fmla="*/ 5900931 w 9144000"/>
              <a:gd name="connsiteY624" fmla="*/ 3883921 h 4424400"/>
              <a:gd name="connsiteX625" fmla="*/ 5895165 w 9144000"/>
              <a:gd name="connsiteY625" fmla="*/ 3884186 h 4424400"/>
              <a:gd name="connsiteX626" fmla="*/ 5893817 w 9144000"/>
              <a:gd name="connsiteY626" fmla="*/ 3884186 h 4424400"/>
              <a:gd name="connsiteX627" fmla="*/ 5859463 w 9144000"/>
              <a:gd name="connsiteY627" fmla="*/ 3884186 h 4424400"/>
              <a:gd name="connsiteX628" fmla="*/ 5714930 w 9144000"/>
              <a:gd name="connsiteY628" fmla="*/ 3884186 h 4424400"/>
              <a:gd name="connsiteX629" fmla="*/ 5680574 w 9144000"/>
              <a:gd name="connsiteY629" fmla="*/ 3884186 h 4424400"/>
              <a:gd name="connsiteX630" fmla="*/ 5679225 w 9144000"/>
              <a:gd name="connsiteY630" fmla="*/ 3884186 h 4424400"/>
              <a:gd name="connsiteX631" fmla="*/ 5672881 w 9144000"/>
              <a:gd name="connsiteY631" fmla="*/ 3883746 h 4424400"/>
              <a:gd name="connsiteX632" fmla="*/ 5649042 w 9144000"/>
              <a:gd name="connsiteY632" fmla="*/ 3830145 h 4424400"/>
              <a:gd name="connsiteX633" fmla="*/ 5774176 w 9144000"/>
              <a:gd name="connsiteY633" fmla="*/ 3613968 h 4424400"/>
              <a:gd name="connsiteX634" fmla="*/ 5648026 w 9144000"/>
              <a:gd name="connsiteY634" fmla="*/ 3440481 h 4424400"/>
              <a:gd name="connsiteX635" fmla="*/ 5672845 w 9144000"/>
              <a:gd name="connsiteY635" fmla="*/ 3388987 h 4424400"/>
              <a:gd name="connsiteX636" fmla="*/ 5679190 w 9144000"/>
              <a:gd name="connsiteY636" fmla="*/ 3388623 h 4424400"/>
              <a:gd name="connsiteX637" fmla="*/ 4724086 w 9144000"/>
              <a:gd name="connsiteY637" fmla="*/ 3388623 h 4424400"/>
              <a:gd name="connsiteX638" fmla="*/ 4725437 w 9144000"/>
              <a:gd name="connsiteY638" fmla="*/ 3388623 h 4424400"/>
              <a:gd name="connsiteX639" fmla="*/ 4759792 w 9144000"/>
              <a:gd name="connsiteY639" fmla="*/ 3388623 h 4424400"/>
              <a:gd name="connsiteX640" fmla="*/ 4904320 w 9144000"/>
              <a:gd name="connsiteY640" fmla="*/ 3388623 h 4424400"/>
              <a:gd name="connsiteX641" fmla="*/ 4938679 w 9144000"/>
              <a:gd name="connsiteY641" fmla="*/ 3388623 h 4424400"/>
              <a:gd name="connsiteX642" fmla="*/ 4940026 w 9144000"/>
              <a:gd name="connsiteY642" fmla="*/ 3388623 h 4424400"/>
              <a:gd name="connsiteX643" fmla="*/ 4945794 w 9144000"/>
              <a:gd name="connsiteY643" fmla="*/ 3388843 h 4424400"/>
              <a:gd name="connsiteX644" fmla="*/ 4981175 w 9144000"/>
              <a:gd name="connsiteY644" fmla="*/ 3415273 h 4424400"/>
              <a:gd name="connsiteX645" fmla="*/ 5110683 w 9144000"/>
              <a:gd name="connsiteY645" fmla="*/ 3593377 h 4424400"/>
              <a:gd name="connsiteX646" fmla="*/ 5109202 w 9144000"/>
              <a:gd name="connsiteY646" fmla="*/ 3633301 h 4424400"/>
              <a:gd name="connsiteX647" fmla="*/ 4982371 w 9144000"/>
              <a:gd name="connsiteY647" fmla="*/ 3852461 h 4424400"/>
              <a:gd name="connsiteX648" fmla="*/ 4945827 w 9144000"/>
              <a:gd name="connsiteY648" fmla="*/ 3883921 h 4424400"/>
              <a:gd name="connsiteX649" fmla="*/ 4940062 w 9144000"/>
              <a:gd name="connsiteY649" fmla="*/ 3884186 h 4424400"/>
              <a:gd name="connsiteX650" fmla="*/ 4938714 w 9144000"/>
              <a:gd name="connsiteY650" fmla="*/ 3884186 h 4424400"/>
              <a:gd name="connsiteX651" fmla="*/ 4904357 w 9144000"/>
              <a:gd name="connsiteY651" fmla="*/ 3884186 h 4424400"/>
              <a:gd name="connsiteX652" fmla="*/ 4759827 w 9144000"/>
              <a:gd name="connsiteY652" fmla="*/ 3884186 h 4424400"/>
              <a:gd name="connsiteX653" fmla="*/ 4725471 w 9144000"/>
              <a:gd name="connsiteY653" fmla="*/ 3884186 h 4424400"/>
              <a:gd name="connsiteX654" fmla="*/ 4724123 w 9144000"/>
              <a:gd name="connsiteY654" fmla="*/ 3884186 h 4424400"/>
              <a:gd name="connsiteX655" fmla="*/ 4717779 w 9144000"/>
              <a:gd name="connsiteY655" fmla="*/ 3883746 h 4424400"/>
              <a:gd name="connsiteX656" fmla="*/ 4693939 w 9144000"/>
              <a:gd name="connsiteY656" fmla="*/ 3830145 h 4424400"/>
              <a:gd name="connsiteX657" fmla="*/ 4819075 w 9144000"/>
              <a:gd name="connsiteY657" fmla="*/ 3613968 h 4424400"/>
              <a:gd name="connsiteX658" fmla="*/ 4692923 w 9144000"/>
              <a:gd name="connsiteY658" fmla="*/ 3440481 h 4424400"/>
              <a:gd name="connsiteX659" fmla="*/ 4717742 w 9144000"/>
              <a:gd name="connsiteY659" fmla="*/ 3388987 h 4424400"/>
              <a:gd name="connsiteX660" fmla="*/ 4724086 w 9144000"/>
              <a:gd name="connsiteY660" fmla="*/ 3388623 h 4424400"/>
              <a:gd name="connsiteX661" fmla="*/ 3769001 w 9144000"/>
              <a:gd name="connsiteY661" fmla="*/ 3388623 h 4424400"/>
              <a:gd name="connsiteX662" fmla="*/ 3770348 w 9144000"/>
              <a:gd name="connsiteY662" fmla="*/ 3388623 h 4424400"/>
              <a:gd name="connsiteX663" fmla="*/ 3804707 w 9144000"/>
              <a:gd name="connsiteY663" fmla="*/ 3388623 h 4424400"/>
              <a:gd name="connsiteX664" fmla="*/ 3949235 w 9144000"/>
              <a:gd name="connsiteY664" fmla="*/ 3388623 h 4424400"/>
              <a:gd name="connsiteX665" fmla="*/ 3983594 w 9144000"/>
              <a:gd name="connsiteY665" fmla="*/ 3388623 h 4424400"/>
              <a:gd name="connsiteX666" fmla="*/ 3984940 w 9144000"/>
              <a:gd name="connsiteY666" fmla="*/ 3388623 h 4424400"/>
              <a:gd name="connsiteX667" fmla="*/ 3990704 w 9144000"/>
              <a:gd name="connsiteY667" fmla="*/ 3388843 h 4424400"/>
              <a:gd name="connsiteX668" fmla="*/ 4026089 w 9144000"/>
              <a:gd name="connsiteY668" fmla="*/ 3415273 h 4424400"/>
              <a:gd name="connsiteX669" fmla="*/ 4155595 w 9144000"/>
              <a:gd name="connsiteY669" fmla="*/ 3593377 h 4424400"/>
              <a:gd name="connsiteX670" fmla="*/ 4154115 w 9144000"/>
              <a:gd name="connsiteY670" fmla="*/ 3633301 h 4424400"/>
              <a:gd name="connsiteX671" fmla="*/ 4027283 w 9144000"/>
              <a:gd name="connsiteY671" fmla="*/ 3852461 h 4424400"/>
              <a:gd name="connsiteX672" fmla="*/ 3990741 w 9144000"/>
              <a:gd name="connsiteY672" fmla="*/ 3883921 h 4424400"/>
              <a:gd name="connsiteX673" fmla="*/ 3984976 w 9144000"/>
              <a:gd name="connsiteY673" fmla="*/ 3884186 h 4424400"/>
              <a:gd name="connsiteX674" fmla="*/ 3983627 w 9144000"/>
              <a:gd name="connsiteY674" fmla="*/ 3884186 h 4424400"/>
              <a:gd name="connsiteX675" fmla="*/ 3949271 w 9144000"/>
              <a:gd name="connsiteY675" fmla="*/ 3884186 h 4424400"/>
              <a:gd name="connsiteX676" fmla="*/ 3804743 w 9144000"/>
              <a:gd name="connsiteY676" fmla="*/ 3884186 h 4424400"/>
              <a:gd name="connsiteX677" fmla="*/ 3770384 w 9144000"/>
              <a:gd name="connsiteY677" fmla="*/ 3884186 h 4424400"/>
              <a:gd name="connsiteX678" fmla="*/ 3769036 w 9144000"/>
              <a:gd name="connsiteY678" fmla="*/ 3884186 h 4424400"/>
              <a:gd name="connsiteX679" fmla="*/ 3762692 w 9144000"/>
              <a:gd name="connsiteY679" fmla="*/ 3883746 h 4424400"/>
              <a:gd name="connsiteX680" fmla="*/ 3738855 w 9144000"/>
              <a:gd name="connsiteY680" fmla="*/ 3830145 h 4424400"/>
              <a:gd name="connsiteX681" fmla="*/ 3863989 w 9144000"/>
              <a:gd name="connsiteY681" fmla="*/ 3613968 h 4424400"/>
              <a:gd name="connsiteX682" fmla="*/ 3737838 w 9144000"/>
              <a:gd name="connsiteY682" fmla="*/ 3440481 h 4424400"/>
              <a:gd name="connsiteX683" fmla="*/ 3762656 w 9144000"/>
              <a:gd name="connsiteY683" fmla="*/ 3388987 h 4424400"/>
              <a:gd name="connsiteX684" fmla="*/ 3769001 w 9144000"/>
              <a:gd name="connsiteY684" fmla="*/ 3388623 h 4424400"/>
              <a:gd name="connsiteX685" fmla="*/ 2813898 w 9144000"/>
              <a:gd name="connsiteY685" fmla="*/ 3388623 h 4424400"/>
              <a:gd name="connsiteX686" fmla="*/ 2815247 w 9144000"/>
              <a:gd name="connsiteY686" fmla="*/ 3388623 h 4424400"/>
              <a:gd name="connsiteX687" fmla="*/ 2849605 w 9144000"/>
              <a:gd name="connsiteY687" fmla="*/ 3388623 h 4424400"/>
              <a:gd name="connsiteX688" fmla="*/ 2994136 w 9144000"/>
              <a:gd name="connsiteY688" fmla="*/ 3388623 h 4424400"/>
              <a:gd name="connsiteX689" fmla="*/ 3028494 w 9144000"/>
              <a:gd name="connsiteY689" fmla="*/ 3388623 h 4424400"/>
              <a:gd name="connsiteX690" fmla="*/ 3029842 w 9144000"/>
              <a:gd name="connsiteY690" fmla="*/ 3388623 h 4424400"/>
              <a:gd name="connsiteX691" fmla="*/ 3035607 w 9144000"/>
              <a:gd name="connsiteY691" fmla="*/ 3388843 h 4424400"/>
              <a:gd name="connsiteX692" fmla="*/ 3070994 w 9144000"/>
              <a:gd name="connsiteY692" fmla="*/ 3415273 h 4424400"/>
              <a:gd name="connsiteX693" fmla="*/ 3200497 w 9144000"/>
              <a:gd name="connsiteY693" fmla="*/ 3593377 h 4424400"/>
              <a:gd name="connsiteX694" fmla="*/ 3199016 w 9144000"/>
              <a:gd name="connsiteY694" fmla="*/ 3633301 h 4424400"/>
              <a:gd name="connsiteX695" fmla="*/ 3072186 w 9144000"/>
              <a:gd name="connsiteY695" fmla="*/ 3852461 h 4424400"/>
              <a:gd name="connsiteX696" fmla="*/ 3035642 w 9144000"/>
              <a:gd name="connsiteY696" fmla="*/ 3883921 h 4424400"/>
              <a:gd name="connsiteX697" fmla="*/ 3029878 w 9144000"/>
              <a:gd name="connsiteY697" fmla="*/ 3884186 h 4424400"/>
              <a:gd name="connsiteX698" fmla="*/ 3028531 w 9144000"/>
              <a:gd name="connsiteY698" fmla="*/ 3884186 h 4424400"/>
              <a:gd name="connsiteX699" fmla="*/ 2994171 w 9144000"/>
              <a:gd name="connsiteY699" fmla="*/ 3884186 h 4424400"/>
              <a:gd name="connsiteX700" fmla="*/ 2849642 w 9144000"/>
              <a:gd name="connsiteY700" fmla="*/ 3884186 h 4424400"/>
              <a:gd name="connsiteX701" fmla="*/ 2815283 w 9144000"/>
              <a:gd name="connsiteY701" fmla="*/ 3884186 h 4424400"/>
              <a:gd name="connsiteX702" fmla="*/ 2813936 w 9144000"/>
              <a:gd name="connsiteY702" fmla="*/ 3884186 h 4424400"/>
              <a:gd name="connsiteX703" fmla="*/ 2807590 w 9144000"/>
              <a:gd name="connsiteY703" fmla="*/ 3883746 h 4424400"/>
              <a:gd name="connsiteX704" fmla="*/ 2783753 w 9144000"/>
              <a:gd name="connsiteY704" fmla="*/ 3830145 h 4424400"/>
              <a:gd name="connsiteX705" fmla="*/ 2908887 w 9144000"/>
              <a:gd name="connsiteY705" fmla="*/ 3613968 h 4424400"/>
              <a:gd name="connsiteX706" fmla="*/ 2782736 w 9144000"/>
              <a:gd name="connsiteY706" fmla="*/ 3440481 h 4424400"/>
              <a:gd name="connsiteX707" fmla="*/ 2807556 w 9144000"/>
              <a:gd name="connsiteY707" fmla="*/ 3388987 h 4424400"/>
              <a:gd name="connsiteX708" fmla="*/ 2813898 w 9144000"/>
              <a:gd name="connsiteY708" fmla="*/ 3388623 h 4424400"/>
              <a:gd name="connsiteX709" fmla="*/ 1858797 w 9144000"/>
              <a:gd name="connsiteY709" fmla="*/ 3388623 h 4424400"/>
              <a:gd name="connsiteX710" fmla="*/ 1860146 w 9144000"/>
              <a:gd name="connsiteY710" fmla="*/ 3388623 h 4424400"/>
              <a:gd name="connsiteX711" fmla="*/ 1894503 w 9144000"/>
              <a:gd name="connsiteY711" fmla="*/ 3388623 h 4424400"/>
              <a:gd name="connsiteX712" fmla="*/ 2039033 w 9144000"/>
              <a:gd name="connsiteY712" fmla="*/ 3388623 h 4424400"/>
              <a:gd name="connsiteX713" fmla="*/ 2073390 w 9144000"/>
              <a:gd name="connsiteY713" fmla="*/ 3388623 h 4424400"/>
              <a:gd name="connsiteX714" fmla="*/ 2074737 w 9144000"/>
              <a:gd name="connsiteY714" fmla="*/ 3388623 h 4424400"/>
              <a:gd name="connsiteX715" fmla="*/ 2080503 w 9144000"/>
              <a:gd name="connsiteY715" fmla="*/ 3388843 h 4424400"/>
              <a:gd name="connsiteX716" fmla="*/ 2115886 w 9144000"/>
              <a:gd name="connsiteY716" fmla="*/ 3415273 h 4424400"/>
              <a:gd name="connsiteX717" fmla="*/ 2245389 w 9144000"/>
              <a:gd name="connsiteY717" fmla="*/ 3593377 h 4424400"/>
              <a:gd name="connsiteX718" fmla="*/ 2243912 w 9144000"/>
              <a:gd name="connsiteY718" fmla="*/ 3633301 h 4424400"/>
              <a:gd name="connsiteX719" fmla="*/ 2117080 w 9144000"/>
              <a:gd name="connsiteY719" fmla="*/ 3852461 h 4424400"/>
              <a:gd name="connsiteX720" fmla="*/ 2080539 w 9144000"/>
              <a:gd name="connsiteY720" fmla="*/ 3883921 h 4424400"/>
              <a:gd name="connsiteX721" fmla="*/ 2074774 w 9144000"/>
              <a:gd name="connsiteY721" fmla="*/ 3884186 h 4424400"/>
              <a:gd name="connsiteX722" fmla="*/ 2073426 w 9144000"/>
              <a:gd name="connsiteY722" fmla="*/ 3884186 h 4424400"/>
              <a:gd name="connsiteX723" fmla="*/ 2039069 w 9144000"/>
              <a:gd name="connsiteY723" fmla="*/ 3884186 h 4424400"/>
              <a:gd name="connsiteX724" fmla="*/ 1894538 w 9144000"/>
              <a:gd name="connsiteY724" fmla="*/ 3884186 h 4424400"/>
              <a:gd name="connsiteX725" fmla="*/ 1860181 w 9144000"/>
              <a:gd name="connsiteY725" fmla="*/ 3884186 h 4424400"/>
              <a:gd name="connsiteX726" fmla="*/ 1858834 w 9144000"/>
              <a:gd name="connsiteY726" fmla="*/ 3884186 h 4424400"/>
              <a:gd name="connsiteX727" fmla="*/ 1852489 w 9144000"/>
              <a:gd name="connsiteY727" fmla="*/ 3883746 h 4424400"/>
              <a:gd name="connsiteX728" fmla="*/ 1828651 w 9144000"/>
              <a:gd name="connsiteY728" fmla="*/ 3830145 h 4424400"/>
              <a:gd name="connsiteX729" fmla="*/ 1953786 w 9144000"/>
              <a:gd name="connsiteY729" fmla="*/ 3613968 h 4424400"/>
              <a:gd name="connsiteX730" fmla="*/ 1827635 w 9144000"/>
              <a:gd name="connsiteY730" fmla="*/ 3440481 h 4424400"/>
              <a:gd name="connsiteX731" fmla="*/ 1852453 w 9144000"/>
              <a:gd name="connsiteY731" fmla="*/ 3388987 h 4424400"/>
              <a:gd name="connsiteX732" fmla="*/ 1858797 w 9144000"/>
              <a:gd name="connsiteY732" fmla="*/ 3388623 h 4424400"/>
              <a:gd name="connsiteX733" fmla="*/ 903694 w 9144000"/>
              <a:gd name="connsiteY733" fmla="*/ 3388623 h 4424400"/>
              <a:gd name="connsiteX734" fmla="*/ 905042 w 9144000"/>
              <a:gd name="connsiteY734" fmla="*/ 3388623 h 4424400"/>
              <a:gd name="connsiteX735" fmla="*/ 939399 w 9144000"/>
              <a:gd name="connsiteY735" fmla="*/ 3388623 h 4424400"/>
              <a:gd name="connsiteX736" fmla="*/ 1083930 w 9144000"/>
              <a:gd name="connsiteY736" fmla="*/ 3388623 h 4424400"/>
              <a:gd name="connsiteX737" fmla="*/ 1118287 w 9144000"/>
              <a:gd name="connsiteY737" fmla="*/ 3388623 h 4424400"/>
              <a:gd name="connsiteX738" fmla="*/ 1119635 w 9144000"/>
              <a:gd name="connsiteY738" fmla="*/ 3388623 h 4424400"/>
              <a:gd name="connsiteX739" fmla="*/ 1125400 w 9144000"/>
              <a:gd name="connsiteY739" fmla="*/ 3388843 h 4424400"/>
              <a:gd name="connsiteX740" fmla="*/ 1160786 w 9144000"/>
              <a:gd name="connsiteY740" fmla="*/ 3415273 h 4424400"/>
              <a:gd name="connsiteX741" fmla="*/ 1290290 w 9144000"/>
              <a:gd name="connsiteY741" fmla="*/ 3593377 h 4424400"/>
              <a:gd name="connsiteX742" fmla="*/ 1288812 w 9144000"/>
              <a:gd name="connsiteY742" fmla="*/ 3633301 h 4424400"/>
              <a:gd name="connsiteX743" fmla="*/ 1161979 w 9144000"/>
              <a:gd name="connsiteY743" fmla="*/ 3852461 h 4424400"/>
              <a:gd name="connsiteX744" fmla="*/ 1125437 w 9144000"/>
              <a:gd name="connsiteY744" fmla="*/ 3883921 h 4424400"/>
              <a:gd name="connsiteX745" fmla="*/ 1119671 w 9144000"/>
              <a:gd name="connsiteY745" fmla="*/ 3884186 h 4424400"/>
              <a:gd name="connsiteX746" fmla="*/ 1118324 w 9144000"/>
              <a:gd name="connsiteY746" fmla="*/ 3884186 h 4424400"/>
              <a:gd name="connsiteX747" fmla="*/ 1083967 w 9144000"/>
              <a:gd name="connsiteY747" fmla="*/ 3884186 h 4424400"/>
              <a:gd name="connsiteX748" fmla="*/ 939435 w 9144000"/>
              <a:gd name="connsiteY748" fmla="*/ 3884186 h 4424400"/>
              <a:gd name="connsiteX749" fmla="*/ 905078 w 9144000"/>
              <a:gd name="connsiteY749" fmla="*/ 3884186 h 4424400"/>
              <a:gd name="connsiteX750" fmla="*/ 903730 w 9144000"/>
              <a:gd name="connsiteY750" fmla="*/ 3884186 h 4424400"/>
              <a:gd name="connsiteX751" fmla="*/ 897385 w 9144000"/>
              <a:gd name="connsiteY751" fmla="*/ 3883746 h 4424400"/>
              <a:gd name="connsiteX752" fmla="*/ 873547 w 9144000"/>
              <a:gd name="connsiteY752" fmla="*/ 3830145 h 4424400"/>
              <a:gd name="connsiteX753" fmla="*/ 998682 w 9144000"/>
              <a:gd name="connsiteY753" fmla="*/ 3613968 h 4424400"/>
              <a:gd name="connsiteX754" fmla="*/ 872531 w 9144000"/>
              <a:gd name="connsiteY754" fmla="*/ 3440481 h 4424400"/>
              <a:gd name="connsiteX755" fmla="*/ 897349 w 9144000"/>
              <a:gd name="connsiteY755" fmla="*/ 3388987 h 4424400"/>
              <a:gd name="connsiteX756" fmla="*/ 903694 w 9144000"/>
              <a:gd name="connsiteY756" fmla="*/ 3388623 h 4424400"/>
              <a:gd name="connsiteX757" fmla="*/ 0 w 9144000"/>
              <a:gd name="connsiteY757" fmla="*/ 3388623 h 4424400"/>
              <a:gd name="connsiteX758" fmla="*/ 128828 w 9144000"/>
              <a:gd name="connsiteY758" fmla="*/ 3388623 h 4424400"/>
              <a:gd name="connsiteX759" fmla="*/ 163184 w 9144000"/>
              <a:gd name="connsiteY759" fmla="*/ 3388623 h 4424400"/>
              <a:gd name="connsiteX760" fmla="*/ 164532 w 9144000"/>
              <a:gd name="connsiteY760" fmla="*/ 3388623 h 4424400"/>
              <a:gd name="connsiteX761" fmla="*/ 170297 w 9144000"/>
              <a:gd name="connsiteY761" fmla="*/ 3388843 h 4424400"/>
              <a:gd name="connsiteX762" fmla="*/ 205682 w 9144000"/>
              <a:gd name="connsiteY762" fmla="*/ 3415273 h 4424400"/>
              <a:gd name="connsiteX763" fmla="*/ 335186 w 9144000"/>
              <a:gd name="connsiteY763" fmla="*/ 3593377 h 4424400"/>
              <a:gd name="connsiteX764" fmla="*/ 333707 w 9144000"/>
              <a:gd name="connsiteY764" fmla="*/ 3633301 h 4424400"/>
              <a:gd name="connsiteX765" fmla="*/ 206876 w 9144000"/>
              <a:gd name="connsiteY765" fmla="*/ 3852461 h 4424400"/>
              <a:gd name="connsiteX766" fmla="*/ 170334 w 9144000"/>
              <a:gd name="connsiteY766" fmla="*/ 3883921 h 4424400"/>
              <a:gd name="connsiteX767" fmla="*/ 164568 w 9144000"/>
              <a:gd name="connsiteY767" fmla="*/ 3884186 h 4424400"/>
              <a:gd name="connsiteX768" fmla="*/ 163220 w 9144000"/>
              <a:gd name="connsiteY768" fmla="*/ 3884186 h 4424400"/>
              <a:gd name="connsiteX769" fmla="*/ 128864 w 9144000"/>
              <a:gd name="connsiteY769" fmla="*/ 3884186 h 4424400"/>
              <a:gd name="connsiteX770" fmla="*/ 0 w 9144000"/>
              <a:gd name="connsiteY770" fmla="*/ 3884186 h 4424400"/>
              <a:gd name="connsiteX771" fmla="*/ 0 w 9144000"/>
              <a:gd name="connsiteY771" fmla="*/ 3689256 h 4424400"/>
              <a:gd name="connsiteX772" fmla="*/ 43581 w 9144000"/>
              <a:gd name="connsiteY772" fmla="*/ 3613968 h 4424400"/>
              <a:gd name="connsiteX773" fmla="*/ 0 w 9144000"/>
              <a:gd name="connsiteY773" fmla="*/ 3554034 h 4424400"/>
              <a:gd name="connsiteX774" fmla="*/ 9022052 w 9144000"/>
              <a:gd name="connsiteY774" fmla="*/ 3202830 h 4424400"/>
              <a:gd name="connsiteX775" fmla="*/ 9023400 w 9144000"/>
              <a:gd name="connsiteY775" fmla="*/ 3202830 h 4424400"/>
              <a:gd name="connsiteX776" fmla="*/ 9057757 w 9144000"/>
              <a:gd name="connsiteY776" fmla="*/ 3202830 h 4424400"/>
              <a:gd name="connsiteX777" fmla="*/ 9144000 w 9144000"/>
              <a:gd name="connsiteY777" fmla="*/ 3202830 h 4424400"/>
              <a:gd name="connsiteX778" fmla="*/ 9144000 w 9144000"/>
              <a:gd name="connsiteY778" fmla="*/ 3698393 h 4424400"/>
              <a:gd name="connsiteX779" fmla="*/ 9057793 w 9144000"/>
              <a:gd name="connsiteY779" fmla="*/ 3698393 h 4424400"/>
              <a:gd name="connsiteX780" fmla="*/ 9023436 w 9144000"/>
              <a:gd name="connsiteY780" fmla="*/ 3698393 h 4424400"/>
              <a:gd name="connsiteX781" fmla="*/ 9022088 w 9144000"/>
              <a:gd name="connsiteY781" fmla="*/ 3698393 h 4424400"/>
              <a:gd name="connsiteX782" fmla="*/ 9015743 w 9144000"/>
              <a:gd name="connsiteY782" fmla="*/ 3697953 h 4424400"/>
              <a:gd name="connsiteX783" fmla="*/ 8991905 w 9144000"/>
              <a:gd name="connsiteY783" fmla="*/ 3644352 h 4424400"/>
              <a:gd name="connsiteX784" fmla="*/ 9117040 w 9144000"/>
              <a:gd name="connsiteY784" fmla="*/ 3428175 h 4424400"/>
              <a:gd name="connsiteX785" fmla="*/ 8990889 w 9144000"/>
              <a:gd name="connsiteY785" fmla="*/ 3254688 h 4424400"/>
              <a:gd name="connsiteX786" fmla="*/ 9015707 w 9144000"/>
              <a:gd name="connsiteY786" fmla="*/ 3203194 h 4424400"/>
              <a:gd name="connsiteX787" fmla="*/ 9022052 w 9144000"/>
              <a:gd name="connsiteY787" fmla="*/ 3202830 h 4424400"/>
              <a:gd name="connsiteX788" fmla="*/ 8066948 w 9144000"/>
              <a:gd name="connsiteY788" fmla="*/ 3202830 h 4424400"/>
              <a:gd name="connsiteX789" fmla="*/ 8068296 w 9144000"/>
              <a:gd name="connsiteY789" fmla="*/ 3202830 h 4424400"/>
              <a:gd name="connsiteX790" fmla="*/ 8102653 w 9144000"/>
              <a:gd name="connsiteY790" fmla="*/ 3202830 h 4424400"/>
              <a:gd name="connsiteX791" fmla="*/ 8247184 w 9144000"/>
              <a:gd name="connsiteY791" fmla="*/ 3202830 h 4424400"/>
              <a:gd name="connsiteX792" fmla="*/ 8281541 w 9144000"/>
              <a:gd name="connsiteY792" fmla="*/ 3202830 h 4424400"/>
              <a:gd name="connsiteX793" fmla="*/ 8282889 w 9144000"/>
              <a:gd name="connsiteY793" fmla="*/ 3202830 h 4424400"/>
              <a:gd name="connsiteX794" fmla="*/ 8288654 w 9144000"/>
              <a:gd name="connsiteY794" fmla="*/ 3203050 h 4424400"/>
              <a:gd name="connsiteX795" fmla="*/ 8324038 w 9144000"/>
              <a:gd name="connsiteY795" fmla="*/ 3229480 h 4424400"/>
              <a:gd name="connsiteX796" fmla="*/ 8453543 w 9144000"/>
              <a:gd name="connsiteY796" fmla="*/ 3407584 h 4424400"/>
              <a:gd name="connsiteX797" fmla="*/ 8452064 w 9144000"/>
              <a:gd name="connsiteY797" fmla="*/ 3447508 h 4424400"/>
              <a:gd name="connsiteX798" fmla="*/ 8325232 w 9144000"/>
              <a:gd name="connsiteY798" fmla="*/ 3666668 h 4424400"/>
              <a:gd name="connsiteX799" fmla="*/ 8288690 w 9144000"/>
              <a:gd name="connsiteY799" fmla="*/ 3698128 h 4424400"/>
              <a:gd name="connsiteX800" fmla="*/ 8282925 w 9144000"/>
              <a:gd name="connsiteY800" fmla="*/ 3698393 h 4424400"/>
              <a:gd name="connsiteX801" fmla="*/ 8281577 w 9144000"/>
              <a:gd name="connsiteY801" fmla="*/ 3698393 h 4424400"/>
              <a:gd name="connsiteX802" fmla="*/ 8247220 w 9144000"/>
              <a:gd name="connsiteY802" fmla="*/ 3698393 h 4424400"/>
              <a:gd name="connsiteX803" fmla="*/ 8102689 w 9144000"/>
              <a:gd name="connsiteY803" fmla="*/ 3698393 h 4424400"/>
              <a:gd name="connsiteX804" fmla="*/ 8068332 w 9144000"/>
              <a:gd name="connsiteY804" fmla="*/ 3698393 h 4424400"/>
              <a:gd name="connsiteX805" fmla="*/ 8066984 w 9144000"/>
              <a:gd name="connsiteY805" fmla="*/ 3698393 h 4424400"/>
              <a:gd name="connsiteX806" fmla="*/ 8060639 w 9144000"/>
              <a:gd name="connsiteY806" fmla="*/ 3697953 h 4424400"/>
              <a:gd name="connsiteX807" fmla="*/ 8036802 w 9144000"/>
              <a:gd name="connsiteY807" fmla="*/ 3644352 h 4424400"/>
              <a:gd name="connsiteX808" fmla="*/ 8161936 w 9144000"/>
              <a:gd name="connsiteY808" fmla="*/ 3428175 h 4424400"/>
              <a:gd name="connsiteX809" fmla="*/ 8035785 w 9144000"/>
              <a:gd name="connsiteY809" fmla="*/ 3254688 h 4424400"/>
              <a:gd name="connsiteX810" fmla="*/ 8060603 w 9144000"/>
              <a:gd name="connsiteY810" fmla="*/ 3203194 h 4424400"/>
              <a:gd name="connsiteX811" fmla="*/ 8066948 w 9144000"/>
              <a:gd name="connsiteY811" fmla="*/ 3202830 h 4424400"/>
              <a:gd name="connsiteX812" fmla="*/ 7111844 w 9144000"/>
              <a:gd name="connsiteY812" fmla="*/ 3202830 h 4424400"/>
              <a:gd name="connsiteX813" fmla="*/ 7113192 w 9144000"/>
              <a:gd name="connsiteY813" fmla="*/ 3202830 h 4424400"/>
              <a:gd name="connsiteX814" fmla="*/ 7147549 w 9144000"/>
              <a:gd name="connsiteY814" fmla="*/ 3202830 h 4424400"/>
              <a:gd name="connsiteX815" fmla="*/ 7292080 w 9144000"/>
              <a:gd name="connsiteY815" fmla="*/ 3202830 h 4424400"/>
              <a:gd name="connsiteX816" fmla="*/ 7326437 w 9144000"/>
              <a:gd name="connsiteY816" fmla="*/ 3202830 h 4424400"/>
              <a:gd name="connsiteX817" fmla="*/ 7327785 w 9144000"/>
              <a:gd name="connsiteY817" fmla="*/ 3202830 h 4424400"/>
              <a:gd name="connsiteX818" fmla="*/ 7333550 w 9144000"/>
              <a:gd name="connsiteY818" fmla="*/ 3203050 h 4424400"/>
              <a:gd name="connsiteX819" fmla="*/ 7368934 w 9144000"/>
              <a:gd name="connsiteY819" fmla="*/ 3229480 h 4424400"/>
              <a:gd name="connsiteX820" fmla="*/ 7498439 w 9144000"/>
              <a:gd name="connsiteY820" fmla="*/ 3407584 h 4424400"/>
              <a:gd name="connsiteX821" fmla="*/ 7496960 w 9144000"/>
              <a:gd name="connsiteY821" fmla="*/ 3447508 h 4424400"/>
              <a:gd name="connsiteX822" fmla="*/ 7370128 w 9144000"/>
              <a:gd name="connsiteY822" fmla="*/ 3666668 h 4424400"/>
              <a:gd name="connsiteX823" fmla="*/ 7333586 w 9144000"/>
              <a:gd name="connsiteY823" fmla="*/ 3698128 h 4424400"/>
              <a:gd name="connsiteX824" fmla="*/ 7327821 w 9144000"/>
              <a:gd name="connsiteY824" fmla="*/ 3698393 h 4424400"/>
              <a:gd name="connsiteX825" fmla="*/ 7326473 w 9144000"/>
              <a:gd name="connsiteY825" fmla="*/ 3698393 h 4424400"/>
              <a:gd name="connsiteX826" fmla="*/ 7292116 w 9144000"/>
              <a:gd name="connsiteY826" fmla="*/ 3698393 h 4424400"/>
              <a:gd name="connsiteX827" fmla="*/ 7147585 w 9144000"/>
              <a:gd name="connsiteY827" fmla="*/ 3698393 h 4424400"/>
              <a:gd name="connsiteX828" fmla="*/ 7113228 w 9144000"/>
              <a:gd name="connsiteY828" fmla="*/ 3698393 h 4424400"/>
              <a:gd name="connsiteX829" fmla="*/ 7111880 w 9144000"/>
              <a:gd name="connsiteY829" fmla="*/ 3698393 h 4424400"/>
              <a:gd name="connsiteX830" fmla="*/ 7105535 w 9144000"/>
              <a:gd name="connsiteY830" fmla="*/ 3697953 h 4424400"/>
              <a:gd name="connsiteX831" fmla="*/ 7081698 w 9144000"/>
              <a:gd name="connsiteY831" fmla="*/ 3644352 h 4424400"/>
              <a:gd name="connsiteX832" fmla="*/ 7206832 w 9144000"/>
              <a:gd name="connsiteY832" fmla="*/ 3428175 h 4424400"/>
              <a:gd name="connsiteX833" fmla="*/ 7080681 w 9144000"/>
              <a:gd name="connsiteY833" fmla="*/ 3254688 h 4424400"/>
              <a:gd name="connsiteX834" fmla="*/ 7105499 w 9144000"/>
              <a:gd name="connsiteY834" fmla="*/ 3203194 h 4424400"/>
              <a:gd name="connsiteX835" fmla="*/ 7111844 w 9144000"/>
              <a:gd name="connsiteY835" fmla="*/ 3202830 h 4424400"/>
              <a:gd name="connsiteX836" fmla="*/ 6156740 w 9144000"/>
              <a:gd name="connsiteY836" fmla="*/ 3202830 h 4424400"/>
              <a:gd name="connsiteX837" fmla="*/ 6158088 w 9144000"/>
              <a:gd name="connsiteY837" fmla="*/ 3202830 h 4424400"/>
              <a:gd name="connsiteX838" fmla="*/ 6192445 w 9144000"/>
              <a:gd name="connsiteY838" fmla="*/ 3202830 h 4424400"/>
              <a:gd name="connsiteX839" fmla="*/ 6336976 w 9144000"/>
              <a:gd name="connsiteY839" fmla="*/ 3202830 h 4424400"/>
              <a:gd name="connsiteX840" fmla="*/ 6371333 w 9144000"/>
              <a:gd name="connsiteY840" fmla="*/ 3202830 h 4424400"/>
              <a:gd name="connsiteX841" fmla="*/ 6372681 w 9144000"/>
              <a:gd name="connsiteY841" fmla="*/ 3202830 h 4424400"/>
              <a:gd name="connsiteX842" fmla="*/ 6378446 w 9144000"/>
              <a:gd name="connsiteY842" fmla="*/ 3203050 h 4424400"/>
              <a:gd name="connsiteX843" fmla="*/ 6413830 w 9144000"/>
              <a:gd name="connsiteY843" fmla="*/ 3229480 h 4424400"/>
              <a:gd name="connsiteX844" fmla="*/ 6543335 w 9144000"/>
              <a:gd name="connsiteY844" fmla="*/ 3407584 h 4424400"/>
              <a:gd name="connsiteX845" fmla="*/ 6541856 w 9144000"/>
              <a:gd name="connsiteY845" fmla="*/ 3447508 h 4424400"/>
              <a:gd name="connsiteX846" fmla="*/ 6415024 w 9144000"/>
              <a:gd name="connsiteY846" fmla="*/ 3666668 h 4424400"/>
              <a:gd name="connsiteX847" fmla="*/ 6378482 w 9144000"/>
              <a:gd name="connsiteY847" fmla="*/ 3698128 h 4424400"/>
              <a:gd name="connsiteX848" fmla="*/ 6372717 w 9144000"/>
              <a:gd name="connsiteY848" fmla="*/ 3698393 h 4424400"/>
              <a:gd name="connsiteX849" fmla="*/ 6371369 w 9144000"/>
              <a:gd name="connsiteY849" fmla="*/ 3698393 h 4424400"/>
              <a:gd name="connsiteX850" fmla="*/ 6337012 w 9144000"/>
              <a:gd name="connsiteY850" fmla="*/ 3698393 h 4424400"/>
              <a:gd name="connsiteX851" fmla="*/ 6192481 w 9144000"/>
              <a:gd name="connsiteY851" fmla="*/ 3698393 h 4424400"/>
              <a:gd name="connsiteX852" fmla="*/ 6158124 w 9144000"/>
              <a:gd name="connsiteY852" fmla="*/ 3698393 h 4424400"/>
              <a:gd name="connsiteX853" fmla="*/ 6156776 w 9144000"/>
              <a:gd name="connsiteY853" fmla="*/ 3698393 h 4424400"/>
              <a:gd name="connsiteX854" fmla="*/ 6150431 w 9144000"/>
              <a:gd name="connsiteY854" fmla="*/ 3697953 h 4424400"/>
              <a:gd name="connsiteX855" fmla="*/ 6126594 w 9144000"/>
              <a:gd name="connsiteY855" fmla="*/ 3644352 h 4424400"/>
              <a:gd name="connsiteX856" fmla="*/ 6251728 w 9144000"/>
              <a:gd name="connsiteY856" fmla="*/ 3428175 h 4424400"/>
              <a:gd name="connsiteX857" fmla="*/ 6125577 w 9144000"/>
              <a:gd name="connsiteY857" fmla="*/ 3254688 h 4424400"/>
              <a:gd name="connsiteX858" fmla="*/ 6150395 w 9144000"/>
              <a:gd name="connsiteY858" fmla="*/ 3203194 h 4424400"/>
              <a:gd name="connsiteX859" fmla="*/ 6156740 w 9144000"/>
              <a:gd name="connsiteY859" fmla="*/ 3202830 h 4424400"/>
              <a:gd name="connsiteX860" fmla="*/ 5201639 w 9144000"/>
              <a:gd name="connsiteY860" fmla="*/ 3202830 h 4424400"/>
              <a:gd name="connsiteX861" fmla="*/ 5202987 w 9144000"/>
              <a:gd name="connsiteY861" fmla="*/ 3202830 h 4424400"/>
              <a:gd name="connsiteX862" fmla="*/ 5237344 w 9144000"/>
              <a:gd name="connsiteY862" fmla="*/ 3202830 h 4424400"/>
              <a:gd name="connsiteX863" fmla="*/ 5381874 w 9144000"/>
              <a:gd name="connsiteY863" fmla="*/ 3202830 h 4424400"/>
              <a:gd name="connsiteX864" fmla="*/ 5416232 w 9144000"/>
              <a:gd name="connsiteY864" fmla="*/ 3202830 h 4424400"/>
              <a:gd name="connsiteX865" fmla="*/ 5417579 w 9144000"/>
              <a:gd name="connsiteY865" fmla="*/ 3202830 h 4424400"/>
              <a:gd name="connsiteX866" fmla="*/ 5423345 w 9144000"/>
              <a:gd name="connsiteY866" fmla="*/ 3203050 h 4424400"/>
              <a:gd name="connsiteX867" fmla="*/ 5458728 w 9144000"/>
              <a:gd name="connsiteY867" fmla="*/ 3229480 h 4424400"/>
              <a:gd name="connsiteX868" fmla="*/ 5588233 w 9144000"/>
              <a:gd name="connsiteY868" fmla="*/ 3407584 h 4424400"/>
              <a:gd name="connsiteX869" fmla="*/ 5586753 w 9144000"/>
              <a:gd name="connsiteY869" fmla="*/ 3447508 h 4424400"/>
              <a:gd name="connsiteX870" fmla="*/ 5459923 w 9144000"/>
              <a:gd name="connsiteY870" fmla="*/ 3666668 h 4424400"/>
              <a:gd name="connsiteX871" fmla="*/ 5423381 w 9144000"/>
              <a:gd name="connsiteY871" fmla="*/ 3698128 h 4424400"/>
              <a:gd name="connsiteX872" fmla="*/ 5417615 w 9144000"/>
              <a:gd name="connsiteY872" fmla="*/ 3698393 h 4424400"/>
              <a:gd name="connsiteX873" fmla="*/ 5416267 w 9144000"/>
              <a:gd name="connsiteY873" fmla="*/ 3698393 h 4424400"/>
              <a:gd name="connsiteX874" fmla="*/ 5381911 w 9144000"/>
              <a:gd name="connsiteY874" fmla="*/ 3698393 h 4424400"/>
              <a:gd name="connsiteX875" fmla="*/ 5237379 w 9144000"/>
              <a:gd name="connsiteY875" fmla="*/ 3698393 h 4424400"/>
              <a:gd name="connsiteX876" fmla="*/ 5203022 w 9144000"/>
              <a:gd name="connsiteY876" fmla="*/ 3698393 h 4424400"/>
              <a:gd name="connsiteX877" fmla="*/ 5201674 w 9144000"/>
              <a:gd name="connsiteY877" fmla="*/ 3698393 h 4424400"/>
              <a:gd name="connsiteX878" fmla="*/ 5195331 w 9144000"/>
              <a:gd name="connsiteY878" fmla="*/ 3697953 h 4424400"/>
              <a:gd name="connsiteX879" fmla="*/ 5171492 w 9144000"/>
              <a:gd name="connsiteY879" fmla="*/ 3644352 h 4424400"/>
              <a:gd name="connsiteX880" fmla="*/ 5296628 w 9144000"/>
              <a:gd name="connsiteY880" fmla="*/ 3428175 h 4424400"/>
              <a:gd name="connsiteX881" fmla="*/ 5170476 w 9144000"/>
              <a:gd name="connsiteY881" fmla="*/ 3254688 h 4424400"/>
              <a:gd name="connsiteX882" fmla="*/ 5195293 w 9144000"/>
              <a:gd name="connsiteY882" fmla="*/ 3203194 h 4424400"/>
              <a:gd name="connsiteX883" fmla="*/ 5201639 w 9144000"/>
              <a:gd name="connsiteY883" fmla="*/ 3202830 h 4424400"/>
              <a:gd name="connsiteX884" fmla="*/ 4246535 w 9144000"/>
              <a:gd name="connsiteY884" fmla="*/ 3202830 h 4424400"/>
              <a:gd name="connsiteX885" fmla="*/ 4247882 w 9144000"/>
              <a:gd name="connsiteY885" fmla="*/ 3202830 h 4424400"/>
              <a:gd name="connsiteX886" fmla="*/ 4282239 w 9144000"/>
              <a:gd name="connsiteY886" fmla="*/ 3202830 h 4424400"/>
              <a:gd name="connsiteX887" fmla="*/ 4426770 w 9144000"/>
              <a:gd name="connsiteY887" fmla="*/ 3202830 h 4424400"/>
              <a:gd name="connsiteX888" fmla="*/ 4461128 w 9144000"/>
              <a:gd name="connsiteY888" fmla="*/ 3202830 h 4424400"/>
              <a:gd name="connsiteX889" fmla="*/ 4462477 w 9144000"/>
              <a:gd name="connsiteY889" fmla="*/ 3202830 h 4424400"/>
              <a:gd name="connsiteX890" fmla="*/ 4468241 w 9144000"/>
              <a:gd name="connsiteY890" fmla="*/ 3203050 h 4424400"/>
              <a:gd name="connsiteX891" fmla="*/ 4503624 w 9144000"/>
              <a:gd name="connsiteY891" fmla="*/ 3229480 h 4424400"/>
              <a:gd name="connsiteX892" fmla="*/ 4633130 w 9144000"/>
              <a:gd name="connsiteY892" fmla="*/ 3407584 h 4424400"/>
              <a:gd name="connsiteX893" fmla="*/ 4631652 w 9144000"/>
              <a:gd name="connsiteY893" fmla="*/ 3447508 h 4424400"/>
              <a:gd name="connsiteX894" fmla="*/ 4504818 w 9144000"/>
              <a:gd name="connsiteY894" fmla="*/ 3666668 h 4424400"/>
              <a:gd name="connsiteX895" fmla="*/ 4468276 w 9144000"/>
              <a:gd name="connsiteY895" fmla="*/ 3698128 h 4424400"/>
              <a:gd name="connsiteX896" fmla="*/ 4462511 w 9144000"/>
              <a:gd name="connsiteY896" fmla="*/ 3698393 h 4424400"/>
              <a:gd name="connsiteX897" fmla="*/ 4461163 w 9144000"/>
              <a:gd name="connsiteY897" fmla="*/ 3698393 h 4424400"/>
              <a:gd name="connsiteX898" fmla="*/ 4426806 w 9144000"/>
              <a:gd name="connsiteY898" fmla="*/ 3698393 h 4424400"/>
              <a:gd name="connsiteX899" fmla="*/ 4282276 w 9144000"/>
              <a:gd name="connsiteY899" fmla="*/ 3698393 h 4424400"/>
              <a:gd name="connsiteX900" fmla="*/ 4247918 w 9144000"/>
              <a:gd name="connsiteY900" fmla="*/ 3698393 h 4424400"/>
              <a:gd name="connsiteX901" fmla="*/ 4246571 w 9144000"/>
              <a:gd name="connsiteY901" fmla="*/ 3698393 h 4424400"/>
              <a:gd name="connsiteX902" fmla="*/ 4240226 w 9144000"/>
              <a:gd name="connsiteY902" fmla="*/ 3697953 h 4424400"/>
              <a:gd name="connsiteX903" fmla="*/ 4216387 w 9144000"/>
              <a:gd name="connsiteY903" fmla="*/ 3644352 h 4424400"/>
              <a:gd name="connsiteX904" fmla="*/ 4341522 w 9144000"/>
              <a:gd name="connsiteY904" fmla="*/ 3428175 h 4424400"/>
              <a:gd name="connsiteX905" fmla="*/ 4215370 w 9144000"/>
              <a:gd name="connsiteY905" fmla="*/ 3254688 h 4424400"/>
              <a:gd name="connsiteX906" fmla="*/ 4240189 w 9144000"/>
              <a:gd name="connsiteY906" fmla="*/ 3203194 h 4424400"/>
              <a:gd name="connsiteX907" fmla="*/ 4246535 w 9144000"/>
              <a:gd name="connsiteY907" fmla="*/ 3202830 h 4424400"/>
              <a:gd name="connsiteX908" fmla="*/ 3291449 w 9144000"/>
              <a:gd name="connsiteY908" fmla="*/ 3202830 h 4424400"/>
              <a:gd name="connsiteX909" fmla="*/ 3292798 w 9144000"/>
              <a:gd name="connsiteY909" fmla="*/ 3202830 h 4424400"/>
              <a:gd name="connsiteX910" fmla="*/ 3327154 w 9144000"/>
              <a:gd name="connsiteY910" fmla="*/ 3202830 h 4424400"/>
              <a:gd name="connsiteX911" fmla="*/ 3471684 w 9144000"/>
              <a:gd name="connsiteY911" fmla="*/ 3202830 h 4424400"/>
              <a:gd name="connsiteX912" fmla="*/ 3506041 w 9144000"/>
              <a:gd name="connsiteY912" fmla="*/ 3202830 h 4424400"/>
              <a:gd name="connsiteX913" fmla="*/ 3507390 w 9144000"/>
              <a:gd name="connsiteY913" fmla="*/ 3202830 h 4424400"/>
              <a:gd name="connsiteX914" fmla="*/ 3513155 w 9144000"/>
              <a:gd name="connsiteY914" fmla="*/ 3203050 h 4424400"/>
              <a:gd name="connsiteX915" fmla="*/ 3548540 w 9144000"/>
              <a:gd name="connsiteY915" fmla="*/ 3229480 h 4424400"/>
              <a:gd name="connsiteX916" fmla="*/ 3678044 w 9144000"/>
              <a:gd name="connsiteY916" fmla="*/ 3407584 h 4424400"/>
              <a:gd name="connsiteX917" fmla="*/ 3676567 w 9144000"/>
              <a:gd name="connsiteY917" fmla="*/ 3447508 h 4424400"/>
              <a:gd name="connsiteX918" fmla="*/ 3549734 w 9144000"/>
              <a:gd name="connsiteY918" fmla="*/ 3666668 h 4424400"/>
              <a:gd name="connsiteX919" fmla="*/ 3513191 w 9144000"/>
              <a:gd name="connsiteY919" fmla="*/ 3698128 h 4424400"/>
              <a:gd name="connsiteX920" fmla="*/ 3507427 w 9144000"/>
              <a:gd name="connsiteY920" fmla="*/ 3698393 h 4424400"/>
              <a:gd name="connsiteX921" fmla="*/ 3506077 w 9144000"/>
              <a:gd name="connsiteY921" fmla="*/ 3698393 h 4424400"/>
              <a:gd name="connsiteX922" fmla="*/ 3471721 w 9144000"/>
              <a:gd name="connsiteY922" fmla="*/ 3698393 h 4424400"/>
              <a:gd name="connsiteX923" fmla="*/ 3327191 w 9144000"/>
              <a:gd name="connsiteY923" fmla="*/ 3698393 h 4424400"/>
              <a:gd name="connsiteX924" fmla="*/ 3292835 w 9144000"/>
              <a:gd name="connsiteY924" fmla="*/ 3698393 h 4424400"/>
              <a:gd name="connsiteX925" fmla="*/ 3291486 w 9144000"/>
              <a:gd name="connsiteY925" fmla="*/ 3698393 h 4424400"/>
              <a:gd name="connsiteX926" fmla="*/ 3285142 w 9144000"/>
              <a:gd name="connsiteY926" fmla="*/ 3697953 h 4424400"/>
              <a:gd name="connsiteX927" fmla="*/ 3261304 w 9144000"/>
              <a:gd name="connsiteY927" fmla="*/ 3644352 h 4424400"/>
              <a:gd name="connsiteX928" fmla="*/ 3386438 w 9144000"/>
              <a:gd name="connsiteY928" fmla="*/ 3428175 h 4424400"/>
              <a:gd name="connsiteX929" fmla="*/ 3260288 w 9144000"/>
              <a:gd name="connsiteY929" fmla="*/ 3254688 h 4424400"/>
              <a:gd name="connsiteX930" fmla="*/ 3285106 w 9144000"/>
              <a:gd name="connsiteY930" fmla="*/ 3203194 h 4424400"/>
              <a:gd name="connsiteX931" fmla="*/ 3291449 w 9144000"/>
              <a:gd name="connsiteY931" fmla="*/ 3202830 h 4424400"/>
              <a:gd name="connsiteX932" fmla="*/ 2336347 w 9144000"/>
              <a:gd name="connsiteY932" fmla="*/ 3202830 h 4424400"/>
              <a:gd name="connsiteX933" fmla="*/ 2337695 w 9144000"/>
              <a:gd name="connsiteY933" fmla="*/ 3202830 h 4424400"/>
              <a:gd name="connsiteX934" fmla="*/ 2372052 w 9144000"/>
              <a:gd name="connsiteY934" fmla="*/ 3202830 h 4424400"/>
              <a:gd name="connsiteX935" fmla="*/ 2516583 w 9144000"/>
              <a:gd name="connsiteY935" fmla="*/ 3202830 h 4424400"/>
              <a:gd name="connsiteX936" fmla="*/ 2550941 w 9144000"/>
              <a:gd name="connsiteY936" fmla="*/ 3202830 h 4424400"/>
              <a:gd name="connsiteX937" fmla="*/ 2552289 w 9144000"/>
              <a:gd name="connsiteY937" fmla="*/ 3202830 h 4424400"/>
              <a:gd name="connsiteX938" fmla="*/ 2558055 w 9144000"/>
              <a:gd name="connsiteY938" fmla="*/ 3203050 h 4424400"/>
              <a:gd name="connsiteX939" fmla="*/ 2593438 w 9144000"/>
              <a:gd name="connsiteY939" fmla="*/ 3229480 h 4424400"/>
              <a:gd name="connsiteX940" fmla="*/ 2722943 w 9144000"/>
              <a:gd name="connsiteY940" fmla="*/ 3407584 h 4424400"/>
              <a:gd name="connsiteX941" fmla="*/ 2721465 w 9144000"/>
              <a:gd name="connsiteY941" fmla="*/ 3447508 h 4424400"/>
              <a:gd name="connsiteX942" fmla="*/ 2594634 w 9144000"/>
              <a:gd name="connsiteY942" fmla="*/ 3666668 h 4424400"/>
              <a:gd name="connsiteX943" fmla="*/ 2558090 w 9144000"/>
              <a:gd name="connsiteY943" fmla="*/ 3698128 h 4424400"/>
              <a:gd name="connsiteX944" fmla="*/ 2552324 w 9144000"/>
              <a:gd name="connsiteY944" fmla="*/ 3698393 h 4424400"/>
              <a:gd name="connsiteX945" fmla="*/ 2550977 w 9144000"/>
              <a:gd name="connsiteY945" fmla="*/ 3698393 h 4424400"/>
              <a:gd name="connsiteX946" fmla="*/ 2516620 w 9144000"/>
              <a:gd name="connsiteY946" fmla="*/ 3698393 h 4424400"/>
              <a:gd name="connsiteX947" fmla="*/ 2372088 w 9144000"/>
              <a:gd name="connsiteY947" fmla="*/ 3698393 h 4424400"/>
              <a:gd name="connsiteX948" fmla="*/ 2337731 w 9144000"/>
              <a:gd name="connsiteY948" fmla="*/ 3698393 h 4424400"/>
              <a:gd name="connsiteX949" fmla="*/ 2336384 w 9144000"/>
              <a:gd name="connsiteY949" fmla="*/ 3698393 h 4424400"/>
              <a:gd name="connsiteX950" fmla="*/ 2330039 w 9144000"/>
              <a:gd name="connsiteY950" fmla="*/ 3697953 h 4424400"/>
              <a:gd name="connsiteX951" fmla="*/ 2306201 w 9144000"/>
              <a:gd name="connsiteY951" fmla="*/ 3644352 h 4424400"/>
              <a:gd name="connsiteX952" fmla="*/ 2431337 w 9144000"/>
              <a:gd name="connsiteY952" fmla="*/ 3428175 h 4424400"/>
              <a:gd name="connsiteX953" fmla="*/ 2305184 w 9144000"/>
              <a:gd name="connsiteY953" fmla="*/ 3254688 h 4424400"/>
              <a:gd name="connsiteX954" fmla="*/ 2330002 w 9144000"/>
              <a:gd name="connsiteY954" fmla="*/ 3203194 h 4424400"/>
              <a:gd name="connsiteX955" fmla="*/ 2336347 w 9144000"/>
              <a:gd name="connsiteY955" fmla="*/ 3202830 h 4424400"/>
              <a:gd name="connsiteX956" fmla="*/ 1381247 w 9144000"/>
              <a:gd name="connsiteY956" fmla="*/ 3202830 h 4424400"/>
              <a:gd name="connsiteX957" fmla="*/ 1382594 w 9144000"/>
              <a:gd name="connsiteY957" fmla="*/ 3202830 h 4424400"/>
              <a:gd name="connsiteX958" fmla="*/ 1416953 w 9144000"/>
              <a:gd name="connsiteY958" fmla="*/ 3202830 h 4424400"/>
              <a:gd name="connsiteX959" fmla="*/ 1561482 w 9144000"/>
              <a:gd name="connsiteY959" fmla="*/ 3202830 h 4424400"/>
              <a:gd name="connsiteX960" fmla="*/ 1595839 w 9144000"/>
              <a:gd name="connsiteY960" fmla="*/ 3202830 h 4424400"/>
              <a:gd name="connsiteX961" fmla="*/ 1597187 w 9144000"/>
              <a:gd name="connsiteY961" fmla="*/ 3202830 h 4424400"/>
              <a:gd name="connsiteX962" fmla="*/ 1602952 w 9144000"/>
              <a:gd name="connsiteY962" fmla="*/ 3203050 h 4424400"/>
              <a:gd name="connsiteX963" fmla="*/ 1638336 w 9144000"/>
              <a:gd name="connsiteY963" fmla="*/ 3229480 h 4424400"/>
              <a:gd name="connsiteX964" fmla="*/ 1767842 w 9144000"/>
              <a:gd name="connsiteY964" fmla="*/ 3407584 h 4424400"/>
              <a:gd name="connsiteX965" fmla="*/ 1766363 w 9144000"/>
              <a:gd name="connsiteY965" fmla="*/ 3447508 h 4424400"/>
              <a:gd name="connsiteX966" fmla="*/ 1639530 w 9144000"/>
              <a:gd name="connsiteY966" fmla="*/ 3666668 h 4424400"/>
              <a:gd name="connsiteX967" fmla="*/ 1602988 w 9144000"/>
              <a:gd name="connsiteY967" fmla="*/ 3698128 h 4424400"/>
              <a:gd name="connsiteX968" fmla="*/ 1597222 w 9144000"/>
              <a:gd name="connsiteY968" fmla="*/ 3698393 h 4424400"/>
              <a:gd name="connsiteX969" fmla="*/ 1595876 w 9144000"/>
              <a:gd name="connsiteY969" fmla="*/ 3698393 h 4424400"/>
              <a:gd name="connsiteX970" fmla="*/ 1561518 w 9144000"/>
              <a:gd name="connsiteY970" fmla="*/ 3698393 h 4424400"/>
              <a:gd name="connsiteX971" fmla="*/ 1416988 w 9144000"/>
              <a:gd name="connsiteY971" fmla="*/ 3698393 h 4424400"/>
              <a:gd name="connsiteX972" fmla="*/ 1382630 w 9144000"/>
              <a:gd name="connsiteY972" fmla="*/ 3698393 h 4424400"/>
              <a:gd name="connsiteX973" fmla="*/ 1381282 w 9144000"/>
              <a:gd name="connsiteY973" fmla="*/ 3698393 h 4424400"/>
              <a:gd name="connsiteX974" fmla="*/ 1374938 w 9144000"/>
              <a:gd name="connsiteY974" fmla="*/ 3697953 h 4424400"/>
              <a:gd name="connsiteX975" fmla="*/ 1351101 w 9144000"/>
              <a:gd name="connsiteY975" fmla="*/ 3644352 h 4424400"/>
              <a:gd name="connsiteX976" fmla="*/ 1476236 w 9144000"/>
              <a:gd name="connsiteY976" fmla="*/ 3428175 h 4424400"/>
              <a:gd name="connsiteX977" fmla="*/ 1350085 w 9144000"/>
              <a:gd name="connsiteY977" fmla="*/ 3254688 h 4424400"/>
              <a:gd name="connsiteX978" fmla="*/ 1374902 w 9144000"/>
              <a:gd name="connsiteY978" fmla="*/ 3203194 h 4424400"/>
              <a:gd name="connsiteX979" fmla="*/ 1381247 w 9144000"/>
              <a:gd name="connsiteY979" fmla="*/ 3202830 h 4424400"/>
              <a:gd name="connsiteX980" fmla="*/ 426143 w 9144000"/>
              <a:gd name="connsiteY980" fmla="*/ 3202830 h 4424400"/>
              <a:gd name="connsiteX981" fmla="*/ 427491 w 9144000"/>
              <a:gd name="connsiteY981" fmla="*/ 3202830 h 4424400"/>
              <a:gd name="connsiteX982" fmla="*/ 461848 w 9144000"/>
              <a:gd name="connsiteY982" fmla="*/ 3202830 h 4424400"/>
              <a:gd name="connsiteX983" fmla="*/ 606378 w 9144000"/>
              <a:gd name="connsiteY983" fmla="*/ 3202830 h 4424400"/>
              <a:gd name="connsiteX984" fmla="*/ 640736 w 9144000"/>
              <a:gd name="connsiteY984" fmla="*/ 3202830 h 4424400"/>
              <a:gd name="connsiteX985" fmla="*/ 642083 w 9144000"/>
              <a:gd name="connsiteY985" fmla="*/ 3202830 h 4424400"/>
              <a:gd name="connsiteX986" fmla="*/ 647848 w 9144000"/>
              <a:gd name="connsiteY986" fmla="*/ 3203050 h 4424400"/>
              <a:gd name="connsiteX987" fmla="*/ 683232 w 9144000"/>
              <a:gd name="connsiteY987" fmla="*/ 3229480 h 4424400"/>
              <a:gd name="connsiteX988" fmla="*/ 812737 w 9144000"/>
              <a:gd name="connsiteY988" fmla="*/ 3407584 h 4424400"/>
              <a:gd name="connsiteX989" fmla="*/ 811258 w 9144000"/>
              <a:gd name="connsiteY989" fmla="*/ 3447508 h 4424400"/>
              <a:gd name="connsiteX990" fmla="*/ 684427 w 9144000"/>
              <a:gd name="connsiteY990" fmla="*/ 3666668 h 4424400"/>
              <a:gd name="connsiteX991" fmla="*/ 647885 w 9144000"/>
              <a:gd name="connsiteY991" fmla="*/ 3698128 h 4424400"/>
              <a:gd name="connsiteX992" fmla="*/ 642119 w 9144000"/>
              <a:gd name="connsiteY992" fmla="*/ 3698393 h 4424400"/>
              <a:gd name="connsiteX993" fmla="*/ 640771 w 9144000"/>
              <a:gd name="connsiteY993" fmla="*/ 3698393 h 4424400"/>
              <a:gd name="connsiteX994" fmla="*/ 606414 w 9144000"/>
              <a:gd name="connsiteY994" fmla="*/ 3698393 h 4424400"/>
              <a:gd name="connsiteX995" fmla="*/ 461884 w 9144000"/>
              <a:gd name="connsiteY995" fmla="*/ 3698393 h 4424400"/>
              <a:gd name="connsiteX996" fmla="*/ 427527 w 9144000"/>
              <a:gd name="connsiteY996" fmla="*/ 3698393 h 4424400"/>
              <a:gd name="connsiteX997" fmla="*/ 426179 w 9144000"/>
              <a:gd name="connsiteY997" fmla="*/ 3698393 h 4424400"/>
              <a:gd name="connsiteX998" fmla="*/ 419834 w 9144000"/>
              <a:gd name="connsiteY998" fmla="*/ 3697953 h 4424400"/>
              <a:gd name="connsiteX999" fmla="*/ 395997 w 9144000"/>
              <a:gd name="connsiteY999" fmla="*/ 3644352 h 4424400"/>
              <a:gd name="connsiteX1000" fmla="*/ 521131 w 9144000"/>
              <a:gd name="connsiteY1000" fmla="*/ 3428175 h 4424400"/>
              <a:gd name="connsiteX1001" fmla="*/ 394980 w 9144000"/>
              <a:gd name="connsiteY1001" fmla="*/ 3254688 h 4424400"/>
              <a:gd name="connsiteX1002" fmla="*/ 419798 w 9144000"/>
              <a:gd name="connsiteY1002" fmla="*/ 3203194 h 4424400"/>
              <a:gd name="connsiteX1003" fmla="*/ 426143 w 9144000"/>
              <a:gd name="connsiteY1003" fmla="*/ 3202830 h 4424400"/>
              <a:gd name="connsiteX1004" fmla="*/ 8544500 w 9144000"/>
              <a:gd name="connsiteY1004" fmla="*/ 2831614 h 4424400"/>
              <a:gd name="connsiteX1005" fmla="*/ 8545848 w 9144000"/>
              <a:gd name="connsiteY1005" fmla="*/ 2831614 h 4424400"/>
              <a:gd name="connsiteX1006" fmla="*/ 8580205 w 9144000"/>
              <a:gd name="connsiteY1006" fmla="*/ 2831614 h 4424400"/>
              <a:gd name="connsiteX1007" fmla="*/ 8724736 w 9144000"/>
              <a:gd name="connsiteY1007" fmla="*/ 2831614 h 4424400"/>
              <a:gd name="connsiteX1008" fmla="*/ 8759093 w 9144000"/>
              <a:gd name="connsiteY1008" fmla="*/ 2831614 h 4424400"/>
              <a:gd name="connsiteX1009" fmla="*/ 8760440 w 9144000"/>
              <a:gd name="connsiteY1009" fmla="*/ 2831614 h 4424400"/>
              <a:gd name="connsiteX1010" fmla="*/ 8766206 w 9144000"/>
              <a:gd name="connsiteY1010" fmla="*/ 2831834 h 4424400"/>
              <a:gd name="connsiteX1011" fmla="*/ 8801590 w 9144000"/>
              <a:gd name="connsiteY1011" fmla="*/ 2858264 h 4424400"/>
              <a:gd name="connsiteX1012" fmla="*/ 8931095 w 9144000"/>
              <a:gd name="connsiteY1012" fmla="*/ 3036368 h 4424400"/>
              <a:gd name="connsiteX1013" fmla="*/ 8929616 w 9144000"/>
              <a:gd name="connsiteY1013" fmla="*/ 3076292 h 4424400"/>
              <a:gd name="connsiteX1014" fmla="*/ 8802784 w 9144000"/>
              <a:gd name="connsiteY1014" fmla="*/ 3295452 h 4424400"/>
              <a:gd name="connsiteX1015" fmla="*/ 8766242 w 9144000"/>
              <a:gd name="connsiteY1015" fmla="*/ 3326912 h 4424400"/>
              <a:gd name="connsiteX1016" fmla="*/ 8760476 w 9144000"/>
              <a:gd name="connsiteY1016" fmla="*/ 3327177 h 4424400"/>
              <a:gd name="connsiteX1017" fmla="*/ 8759129 w 9144000"/>
              <a:gd name="connsiteY1017" fmla="*/ 3327177 h 4424400"/>
              <a:gd name="connsiteX1018" fmla="*/ 8724771 w 9144000"/>
              <a:gd name="connsiteY1018" fmla="*/ 3327177 h 4424400"/>
              <a:gd name="connsiteX1019" fmla="*/ 8580241 w 9144000"/>
              <a:gd name="connsiteY1019" fmla="*/ 3327177 h 4424400"/>
              <a:gd name="connsiteX1020" fmla="*/ 8545884 w 9144000"/>
              <a:gd name="connsiteY1020" fmla="*/ 3327177 h 4424400"/>
              <a:gd name="connsiteX1021" fmla="*/ 8544536 w 9144000"/>
              <a:gd name="connsiteY1021" fmla="*/ 3327177 h 4424400"/>
              <a:gd name="connsiteX1022" fmla="*/ 8538191 w 9144000"/>
              <a:gd name="connsiteY1022" fmla="*/ 3326737 h 4424400"/>
              <a:gd name="connsiteX1023" fmla="*/ 8514353 w 9144000"/>
              <a:gd name="connsiteY1023" fmla="*/ 3273136 h 4424400"/>
              <a:gd name="connsiteX1024" fmla="*/ 8639488 w 9144000"/>
              <a:gd name="connsiteY1024" fmla="*/ 3056959 h 4424400"/>
              <a:gd name="connsiteX1025" fmla="*/ 8513337 w 9144000"/>
              <a:gd name="connsiteY1025" fmla="*/ 2883472 h 4424400"/>
              <a:gd name="connsiteX1026" fmla="*/ 8538155 w 9144000"/>
              <a:gd name="connsiteY1026" fmla="*/ 2831978 h 4424400"/>
              <a:gd name="connsiteX1027" fmla="*/ 8544500 w 9144000"/>
              <a:gd name="connsiteY1027" fmla="*/ 2831614 h 4424400"/>
              <a:gd name="connsiteX1028" fmla="*/ 7589396 w 9144000"/>
              <a:gd name="connsiteY1028" fmla="*/ 2831614 h 4424400"/>
              <a:gd name="connsiteX1029" fmla="*/ 7590744 w 9144000"/>
              <a:gd name="connsiteY1029" fmla="*/ 2831614 h 4424400"/>
              <a:gd name="connsiteX1030" fmla="*/ 7625101 w 9144000"/>
              <a:gd name="connsiteY1030" fmla="*/ 2831614 h 4424400"/>
              <a:gd name="connsiteX1031" fmla="*/ 7769632 w 9144000"/>
              <a:gd name="connsiteY1031" fmla="*/ 2831614 h 4424400"/>
              <a:gd name="connsiteX1032" fmla="*/ 7803989 w 9144000"/>
              <a:gd name="connsiteY1032" fmla="*/ 2831614 h 4424400"/>
              <a:gd name="connsiteX1033" fmla="*/ 7805337 w 9144000"/>
              <a:gd name="connsiteY1033" fmla="*/ 2831614 h 4424400"/>
              <a:gd name="connsiteX1034" fmla="*/ 7811102 w 9144000"/>
              <a:gd name="connsiteY1034" fmla="*/ 2831834 h 4424400"/>
              <a:gd name="connsiteX1035" fmla="*/ 7846486 w 9144000"/>
              <a:gd name="connsiteY1035" fmla="*/ 2858264 h 4424400"/>
              <a:gd name="connsiteX1036" fmla="*/ 7975991 w 9144000"/>
              <a:gd name="connsiteY1036" fmla="*/ 3036368 h 4424400"/>
              <a:gd name="connsiteX1037" fmla="*/ 7974512 w 9144000"/>
              <a:gd name="connsiteY1037" fmla="*/ 3076292 h 4424400"/>
              <a:gd name="connsiteX1038" fmla="*/ 7847680 w 9144000"/>
              <a:gd name="connsiteY1038" fmla="*/ 3295452 h 4424400"/>
              <a:gd name="connsiteX1039" fmla="*/ 7811138 w 9144000"/>
              <a:gd name="connsiteY1039" fmla="*/ 3326912 h 4424400"/>
              <a:gd name="connsiteX1040" fmla="*/ 7805373 w 9144000"/>
              <a:gd name="connsiteY1040" fmla="*/ 3327177 h 4424400"/>
              <a:gd name="connsiteX1041" fmla="*/ 7804025 w 9144000"/>
              <a:gd name="connsiteY1041" fmla="*/ 3327177 h 4424400"/>
              <a:gd name="connsiteX1042" fmla="*/ 7769668 w 9144000"/>
              <a:gd name="connsiteY1042" fmla="*/ 3327177 h 4424400"/>
              <a:gd name="connsiteX1043" fmla="*/ 7625137 w 9144000"/>
              <a:gd name="connsiteY1043" fmla="*/ 3327177 h 4424400"/>
              <a:gd name="connsiteX1044" fmla="*/ 7590780 w 9144000"/>
              <a:gd name="connsiteY1044" fmla="*/ 3327177 h 4424400"/>
              <a:gd name="connsiteX1045" fmla="*/ 7589432 w 9144000"/>
              <a:gd name="connsiteY1045" fmla="*/ 3327177 h 4424400"/>
              <a:gd name="connsiteX1046" fmla="*/ 7583087 w 9144000"/>
              <a:gd name="connsiteY1046" fmla="*/ 3326737 h 4424400"/>
              <a:gd name="connsiteX1047" fmla="*/ 7559250 w 9144000"/>
              <a:gd name="connsiteY1047" fmla="*/ 3273136 h 4424400"/>
              <a:gd name="connsiteX1048" fmla="*/ 7684384 w 9144000"/>
              <a:gd name="connsiteY1048" fmla="*/ 3056959 h 4424400"/>
              <a:gd name="connsiteX1049" fmla="*/ 7558233 w 9144000"/>
              <a:gd name="connsiteY1049" fmla="*/ 2883472 h 4424400"/>
              <a:gd name="connsiteX1050" fmla="*/ 7583051 w 9144000"/>
              <a:gd name="connsiteY1050" fmla="*/ 2831978 h 4424400"/>
              <a:gd name="connsiteX1051" fmla="*/ 7589396 w 9144000"/>
              <a:gd name="connsiteY1051" fmla="*/ 2831614 h 4424400"/>
              <a:gd name="connsiteX1052" fmla="*/ 6634292 w 9144000"/>
              <a:gd name="connsiteY1052" fmla="*/ 2831614 h 4424400"/>
              <a:gd name="connsiteX1053" fmla="*/ 6635640 w 9144000"/>
              <a:gd name="connsiteY1053" fmla="*/ 2831614 h 4424400"/>
              <a:gd name="connsiteX1054" fmla="*/ 6669997 w 9144000"/>
              <a:gd name="connsiteY1054" fmla="*/ 2831614 h 4424400"/>
              <a:gd name="connsiteX1055" fmla="*/ 6814528 w 9144000"/>
              <a:gd name="connsiteY1055" fmla="*/ 2831614 h 4424400"/>
              <a:gd name="connsiteX1056" fmla="*/ 6848885 w 9144000"/>
              <a:gd name="connsiteY1056" fmla="*/ 2831614 h 4424400"/>
              <a:gd name="connsiteX1057" fmla="*/ 6850233 w 9144000"/>
              <a:gd name="connsiteY1057" fmla="*/ 2831614 h 4424400"/>
              <a:gd name="connsiteX1058" fmla="*/ 6855998 w 9144000"/>
              <a:gd name="connsiteY1058" fmla="*/ 2831834 h 4424400"/>
              <a:gd name="connsiteX1059" fmla="*/ 6891382 w 9144000"/>
              <a:gd name="connsiteY1059" fmla="*/ 2858264 h 4424400"/>
              <a:gd name="connsiteX1060" fmla="*/ 7020887 w 9144000"/>
              <a:gd name="connsiteY1060" fmla="*/ 3036368 h 4424400"/>
              <a:gd name="connsiteX1061" fmla="*/ 7019408 w 9144000"/>
              <a:gd name="connsiteY1061" fmla="*/ 3076292 h 4424400"/>
              <a:gd name="connsiteX1062" fmla="*/ 6892576 w 9144000"/>
              <a:gd name="connsiteY1062" fmla="*/ 3295452 h 4424400"/>
              <a:gd name="connsiteX1063" fmla="*/ 6856034 w 9144000"/>
              <a:gd name="connsiteY1063" fmla="*/ 3326912 h 4424400"/>
              <a:gd name="connsiteX1064" fmla="*/ 6850269 w 9144000"/>
              <a:gd name="connsiteY1064" fmla="*/ 3327177 h 4424400"/>
              <a:gd name="connsiteX1065" fmla="*/ 6848921 w 9144000"/>
              <a:gd name="connsiteY1065" fmla="*/ 3327177 h 4424400"/>
              <a:gd name="connsiteX1066" fmla="*/ 6814564 w 9144000"/>
              <a:gd name="connsiteY1066" fmla="*/ 3327177 h 4424400"/>
              <a:gd name="connsiteX1067" fmla="*/ 6670033 w 9144000"/>
              <a:gd name="connsiteY1067" fmla="*/ 3327177 h 4424400"/>
              <a:gd name="connsiteX1068" fmla="*/ 6635676 w 9144000"/>
              <a:gd name="connsiteY1068" fmla="*/ 3327177 h 4424400"/>
              <a:gd name="connsiteX1069" fmla="*/ 6634328 w 9144000"/>
              <a:gd name="connsiteY1069" fmla="*/ 3327177 h 4424400"/>
              <a:gd name="connsiteX1070" fmla="*/ 6627983 w 9144000"/>
              <a:gd name="connsiteY1070" fmla="*/ 3326737 h 4424400"/>
              <a:gd name="connsiteX1071" fmla="*/ 6604146 w 9144000"/>
              <a:gd name="connsiteY1071" fmla="*/ 3273136 h 4424400"/>
              <a:gd name="connsiteX1072" fmla="*/ 6729280 w 9144000"/>
              <a:gd name="connsiteY1072" fmla="*/ 3056959 h 4424400"/>
              <a:gd name="connsiteX1073" fmla="*/ 6603129 w 9144000"/>
              <a:gd name="connsiteY1073" fmla="*/ 2883472 h 4424400"/>
              <a:gd name="connsiteX1074" fmla="*/ 6627947 w 9144000"/>
              <a:gd name="connsiteY1074" fmla="*/ 2831978 h 4424400"/>
              <a:gd name="connsiteX1075" fmla="*/ 6634292 w 9144000"/>
              <a:gd name="connsiteY1075" fmla="*/ 2831614 h 4424400"/>
              <a:gd name="connsiteX1076" fmla="*/ 5679190 w 9144000"/>
              <a:gd name="connsiteY1076" fmla="*/ 2831614 h 4424400"/>
              <a:gd name="connsiteX1077" fmla="*/ 5680538 w 9144000"/>
              <a:gd name="connsiteY1077" fmla="*/ 2831614 h 4424400"/>
              <a:gd name="connsiteX1078" fmla="*/ 5714894 w 9144000"/>
              <a:gd name="connsiteY1078" fmla="*/ 2831614 h 4424400"/>
              <a:gd name="connsiteX1079" fmla="*/ 5859424 w 9144000"/>
              <a:gd name="connsiteY1079" fmla="*/ 2831614 h 4424400"/>
              <a:gd name="connsiteX1080" fmla="*/ 5893783 w 9144000"/>
              <a:gd name="connsiteY1080" fmla="*/ 2831614 h 4424400"/>
              <a:gd name="connsiteX1081" fmla="*/ 5895129 w 9144000"/>
              <a:gd name="connsiteY1081" fmla="*/ 2831614 h 4424400"/>
              <a:gd name="connsiteX1082" fmla="*/ 5900894 w 9144000"/>
              <a:gd name="connsiteY1082" fmla="*/ 2831834 h 4424400"/>
              <a:gd name="connsiteX1083" fmla="*/ 5936279 w 9144000"/>
              <a:gd name="connsiteY1083" fmla="*/ 2858264 h 4424400"/>
              <a:gd name="connsiteX1084" fmla="*/ 6065783 w 9144000"/>
              <a:gd name="connsiteY1084" fmla="*/ 3036368 h 4424400"/>
              <a:gd name="connsiteX1085" fmla="*/ 6064305 w 9144000"/>
              <a:gd name="connsiteY1085" fmla="*/ 3076292 h 4424400"/>
              <a:gd name="connsiteX1086" fmla="*/ 5937473 w 9144000"/>
              <a:gd name="connsiteY1086" fmla="*/ 3295452 h 4424400"/>
              <a:gd name="connsiteX1087" fmla="*/ 5900931 w 9144000"/>
              <a:gd name="connsiteY1087" fmla="*/ 3326912 h 4424400"/>
              <a:gd name="connsiteX1088" fmla="*/ 5895165 w 9144000"/>
              <a:gd name="connsiteY1088" fmla="*/ 3327177 h 4424400"/>
              <a:gd name="connsiteX1089" fmla="*/ 5893817 w 9144000"/>
              <a:gd name="connsiteY1089" fmla="*/ 3327177 h 4424400"/>
              <a:gd name="connsiteX1090" fmla="*/ 5859463 w 9144000"/>
              <a:gd name="connsiteY1090" fmla="*/ 3327177 h 4424400"/>
              <a:gd name="connsiteX1091" fmla="*/ 5714930 w 9144000"/>
              <a:gd name="connsiteY1091" fmla="*/ 3327177 h 4424400"/>
              <a:gd name="connsiteX1092" fmla="*/ 5680574 w 9144000"/>
              <a:gd name="connsiteY1092" fmla="*/ 3327177 h 4424400"/>
              <a:gd name="connsiteX1093" fmla="*/ 5679225 w 9144000"/>
              <a:gd name="connsiteY1093" fmla="*/ 3327177 h 4424400"/>
              <a:gd name="connsiteX1094" fmla="*/ 5672881 w 9144000"/>
              <a:gd name="connsiteY1094" fmla="*/ 3326737 h 4424400"/>
              <a:gd name="connsiteX1095" fmla="*/ 5649042 w 9144000"/>
              <a:gd name="connsiteY1095" fmla="*/ 3273136 h 4424400"/>
              <a:gd name="connsiteX1096" fmla="*/ 5774176 w 9144000"/>
              <a:gd name="connsiteY1096" fmla="*/ 3056959 h 4424400"/>
              <a:gd name="connsiteX1097" fmla="*/ 5648026 w 9144000"/>
              <a:gd name="connsiteY1097" fmla="*/ 2883472 h 4424400"/>
              <a:gd name="connsiteX1098" fmla="*/ 5672845 w 9144000"/>
              <a:gd name="connsiteY1098" fmla="*/ 2831978 h 4424400"/>
              <a:gd name="connsiteX1099" fmla="*/ 5679190 w 9144000"/>
              <a:gd name="connsiteY1099" fmla="*/ 2831614 h 4424400"/>
              <a:gd name="connsiteX1100" fmla="*/ 4724086 w 9144000"/>
              <a:gd name="connsiteY1100" fmla="*/ 2831614 h 4424400"/>
              <a:gd name="connsiteX1101" fmla="*/ 4725437 w 9144000"/>
              <a:gd name="connsiteY1101" fmla="*/ 2831614 h 4424400"/>
              <a:gd name="connsiteX1102" fmla="*/ 4759792 w 9144000"/>
              <a:gd name="connsiteY1102" fmla="*/ 2831614 h 4424400"/>
              <a:gd name="connsiteX1103" fmla="*/ 4904320 w 9144000"/>
              <a:gd name="connsiteY1103" fmla="*/ 2831614 h 4424400"/>
              <a:gd name="connsiteX1104" fmla="*/ 4938679 w 9144000"/>
              <a:gd name="connsiteY1104" fmla="*/ 2831614 h 4424400"/>
              <a:gd name="connsiteX1105" fmla="*/ 4940026 w 9144000"/>
              <a:gd name="connsiteY1105" fmla="*/ 2831614 h 4424400"/>
              <a:gd name="connsiteX1106" fmla="*/ 4945794 w 9144000"/>
              <a:gd name="connsiteY1106" fmla="*/ 2831834 h 4424400"/>
              <a:gd name="connsiteX1107" fmla="*/ 4981175 w 9144000"/>
              <a:gd name="connsiteY1107" fmla="*/ 2858264 h 4424400"/>
              <a:gd name="connsiteX1108" fmla="*/ 5110683 w 9144000"/>
              <a:gd name="connsiteY1108" fmla="*/ 3036368 h 4424400"/>
              <a:gd name="connsiteX1109" fmla="*/ 5109202 w 9144000"/>
              <a:gd name="connsiteY1109" fmla="*/ 3076292 h 4424400"/>
              <a:gd name="connsiteX1110" fmla="*/ 4982371 w 9144000"/>
              <a:gd name="connsiteY1110" fmla="*/ 3295452 h 4424400"/>
              <a:gd name="connsiteX1111" fmla="*/ 4945827 w 9144000"/>
              <a:gd name="connsiteY1111" fmla="*/ 3326912 h 4424400"/>
              <a:gd name="connsiteX1112" fmla="*/ 4940062 w 9144000"/>
              <a:gd name="connsiteY1112" fmla="*/ 3327177 h 4424400"/>
              <a:gd name="connsiteX1113" fmla="*/ 4938714 w 9144000"/>
              <a:gd name="connsiteY1113" fmla="*/ 3327177 h 4424400"/>
              <a:gd name="connsiteX1114" fmla="*/ 4904357 w 9144000"/>
              <a:gd name="connsiteY1114" fmla="*/ 3327177 h 4424400"/>
              <a:gd name="connsiteX1115" fmla="*/ 4759827 w 9144000"/>
              <a:gd name="connsiteY1115" fmla="*/ 3327177 h 4424400"/>
              <a:gd name="connsiteX1116" fmla="*/ 4725471 w 9144000"/>
              <a:gd name="connsiteY1116" fmla="*/ 3327177 h 4424400"/>
              <a:gd name="connsiteX1117" fmla="*/ 4724123 w 9144000"/>
              <a:gd name="connsiteY1117" fmla="*/ 3327177 h 4424400"/>
              <a:gd name="connsiteX1118" fmla="*/ 4717779 w 9144000"/>
              <a:gd name="connsiteY1118" fmla="*/ 3326737 h 4424400"/>
              <a:gd name="connsiteX1119" fmla="*/ 4693939 w 9144000"/>
              <a:gd name="connsiteY1119" fmla="*/ 3273136 h 4424400"/>
              <a:gd name="connsiteX1120" fmla="*/ 4819075 w 9144000"/>
              <a:gd name="connsiteY1120" fmla="*/ 3056959 h 4424400"/>
              <a:gd name="connsiteX1121" fmla="*/ 4692923 w 9144000"/>
              <a:gd name="connsiteY1121" fmla="*/ 2883472 h 4424400"/>
              <a:gd name="connsiteX1122" fmla="*/ 4717742 w 9144000"/>
              <a:gd name="connsiteY1122" fmla="*/ 2831978 h 4424400"/>
              <a:gd name="connsiteX1123" fmla="*/ 4724086 w 9144000"/>
              <a:gd name="connsiteY1123" fmla="*/ 2831614 h 4424400"/>
              <a:gd name="connsiteX1124" fmla="*/ 3769001 w 9144000"/>
              <a:gd name="connsiteY1124" fmla="*/ 2831614 h 4424400"/>
              <a:gd name="connsiteX1125" fmla="*/ 3770348 w 9144000"/>
              <a:gd name="connsiteY1125" fmla="*/ 2831614 h 4424400"/>
              <a:gd name="connsiteX1126" fmla="*/ 3804707 w 9144000"/>
              <a:gd name="connsiteY1126" fmla="*/ 2831614 h 4424400"/>
              <a:gd name="connsiteX1127" fmla="*/ 3949235 w 9144000"/>
              <a:gd name="connsiteY1127" fmla="*/ 2831614 h 4424400"/>
              <a:gd name="connsiteX1128" fmla="*/ 3983594 w 9144000"/>
              <a:gd name="connsiteY1128" fmla="*/ 2831614 h 4424400"/>
              <a:gd name="connsiteX1129" fmla="*/ 3984940 w 9144000"/>
              <a:gd name="connsiteY1129" fmla="*/ 2831614 h 4424400"/>
              <a:gd name="connsiteX1130" fmla="*/ 3990704 w 9144000"/>
              <a:gd name="connsiteY1130" fmla="*/ 2831834 h 4424400"/>
              <a:gd name="connsiteX1131" fmla="*/ 4026089 w 9144000"/>
              <a:gd name="connsiteY1131" fmla="*/ 2858264 h 4424400"/>
              <a:gd name="connsiteX1132" fmla="*/ 4155595 w 9144000"/>
              <a:gd name="connsiteY1132" fmla="*/ 3036368 h 4424400"/>
              <a:gd name="connsiteX1133" fmla="*/ 4154115 w 9144000"/>
              <a:gd name="connsiteY1133" fmla="*/ 3076292 h 4424400"/>
              <a:gd name="connsiteX1134" fmla="*/ 4027283 w 9144000"/>
              <a:gd name="connsiteY1134" fmla="*/ 3295452 h 4424400"/>
              <a:gd name="connsiteX1135" fmla="*/ 3990741 w 9144000"/>
              <a:gd name="connsiteY1135" fmla="*/ 3326912 h 4424400"/>
              <a:gd name="connsiteX1136" fmla="*/ 3984976 w 9144000"/>
              <a:gd name="connsiteY1136" fmla="*/ 3327177 h 4424400"/>
              <a:gd name="connsiteX1137" fmla="*/ 3983627 w 9144000"/>
              <a:gd name="connsiteY1137" fmla="*/ 3327177 h 4424400"/>
              <a:gd name="connsiteX1138" fmla="*/ 3949271 w 9144000"/>
              <a:gd name="connsiteY1138" fmla="*/ 3327177 h 4424400"/>
              <a:gd name="connsiteX1139" fmla="*/ 3804743 w 9144000"/>
              <a:gd name="connsiteY1139" fmla="*/ 3327177 h 4424400"/>
              <a:gd name="connsiteX1140" fmla="*/ 3770384 w 9144000"/>
              <a:gd name="connsiteY1140" fmla="*/ 3327177 h 4424400"/>
              <a:gd name="connsiteX1141" fmla="*/ 3769036 w 9144000"/>
              <a:gd name="connsiteY1141" fmla="*/ 3327177 h 4424400"/>
              <a:gd name="connsiteX1142" fmla="*/ 3762692 w 9144000"/>
              <a:gd name="connsiteY1142" fmla="*/ 3326737 h 4424400"/>
              <a:gd name="connsiteX1143" fmla="*/ 3738855 w 9144000"/>
              <a:gd name="connsiteY1143" fmla="*/ 3273136 h 4424400"/>
              <a:gd name="connsiteX1144" fmla="*/ 3863989 w 9144000"/>
              <a:gd name="connsiteY1144" fmla="*/ 3056959 h 4424400"/>
              <a:gd name="connsiteX1145" fmla="*/ 3737838 w 9144000"/>
              <a:gd name="connsiteY1145" fmla="*/ 2883472 h 4424400"/>
              <a:gd name="connsiteX1146" fmla="*/ 3762656 w 9144000"/>
              <a:gd name="connsiteY1146" fmla="*/ 2831978 h 4424400"/>
              <a:gd name="connsiteX1147" fmla="*/ 3769001 w 9144000"/>
              <a:gd name="connsiteY1147" fmla="*/ 2831614 h 4424400"/>
              <a:gd name="connsiteX1148" fmla="*/ 2813898 w 9144000"/>
              <a:gd name="connsiteY1148" fmla="*/ 2831614 h 4424400"/>
              <a:gd name="connsiteX1149" fmla="*/ 2815247 w 9144000"/>
              <a:gd name="connsiteY1149" fmla="*/ 2831614 h 4424400"/>
              <a:gd name="connsiteX1150" fmla="*/ 2849605 w 9144000"/>
              <a:gd name="connsiteY1150" fmla="*/ 2831614 h 4424400"/>
              <a:gd name="connsiteX1151" fmla="*/ 2994136 w 9144000"/>
              <a:gd name="connsiteY1151" fmla="*/ 2831614 h 4424400"/>
              <a:gd name="connsiteX1152" fmla="*/ 3028494 w 9144000"/>
              <a:gd name="connsiteY1152" fmla="*/ 2831614 h 4424400"/>
              <a:gd name="connsiteX1153" fmla="*/ 3029842 w 9144000"/>
              <a:gd name="connsiteY1153" fmla="*/ 2831614 h 4424400"/>
              <a:gd name="connsiteX1154" fmla="*/ 3035607 w 9144000"/>
              <a:gd name="connsiteY1154" fmla="*/ 2831834 h 4424400"/>
              <a:gd name="connsiteX1155" fmla="*/ 3070994 w 9144000"/>
              <a:gd name="connsiteY1155" fmla="*/ 2858264 h 4424400"/>
              <a:gd name="connsiteX1156" fmla="*/ 3200497 w 9144000"/>
              <a:gd name="connsiteY1156" fmla="*/ 3036368 h 4424400"/>
              <a:gd name="connsiteX1157" fmla="*/ 3199016 w 9144000"/>
              <a:gd name="connsiteY1157" fmla="*/ 3076292 h 4424400"/>
              <a:gd name="connsiteX1158" fmla="*/ 3072186 w 9144000"/>
              <a:gd name="connsiteY1158" fmla="*/ 3295452 h 4424400"/>
              <a:gd name="connsiteX1159" fmla="*/ 3035642 w 9144000"/>
              <a:gd name="connsiteY1159" fmla="*/ 3326912 h 4424400"/>
              <a:gd name="connsiteX1160" fmla="*/ 3029878 w 9144000"/>
              <a:gd name="connsiteY1160" fmla="*/ 3327177 h 4424400"/>
              <a:gd name="connsiteX1161" fmla="*/ 3028531 w 9144000"/>
              <a:gd name="connsiteY1161" fmla="*/ 3327177 h 4424400"/>
              <a:gd name="connsiteX1162" fmla="*/ 2994171 w 9144000"/>
              <a:gd name="connsiteY1162" fmla="*/ 3327177 h 4424400"/>
              <a:gd name="connsiteX1163" fmla="*/ 2849642 w 9144000"/>
              <a:gd name="connsiteY1163" fmla="*/ 3327177 h 4424400"/>
              <a:gd name="connsiteX1164" fmla="*/ 2815283 w 9144000"/>
              <a:gd name="connsiteY1164" fmla="*/ 3327177 h 4424400"/>
              <a:gd name="connsiteX1165" fmla="*/ 2813936 w 9144000"/>
              <a:gd name="connsiteY1165" fmla="*/ 3327177 h 4424400"/>
              <a:gd name="connsiteX1166" fmla="*/ 2807590 w 9144000"/>
              <a:gd name="connsiteY1166" fmla="*/ 3326737 h 4424400"/>
              <a:gd name="connsiteX1167" fmla="*/ 2783753 w 9144000"/>
              <a:gd name="connsiteY1167" fmla="*/ 3273136 h 4424400"/>
              <a:gd name="connsiteX1168" fmla="*/ 2908887 w 9144000"/>
              <a:gd name="connsiteY1168" fmla="*/ 3056959 h 4424400"/>
              <a:gd name="connsiteX1169" fmla="*/ 2782736 w 9144000"/>
              <a:gd name="connsiteY1169" fmla="*/ 2883472 h 4424400"/>
              <a:gd name="connsiteX1170" fmla="*/ 2807556 w 9144000"/>
              <a:gd name="connsiteY1170" fmla="*/ 2831978 h 4424400"/>
              <a:gd name="connsiteX1171" fmla="*/ 2813898 w 9144000"/>
              <a:gd name="connsiteY1171" fmla="*/ 2831614 h 4424400"/>
              <a:gd name="connsiteX1172" fmla="*/ 1858797 w 9144000"/>
              <a:gd name="connsiteY1172" fmla="*/ 2831614 h 4424400"/>
              <a:gd name="connsiteX1173" fmla="*/ 1860146 w 9144000"/>
              <a:gd name="connsiteY1173" fmla="*/ 2831614 h 4424400"/>
              <a:gd name="connsiteX1174" fmla="*/ 1894503 w 9144000"/>
              <a:gd name="connsiteY1174" fmla="*/ 2831614 h 4424400"/>
              <a:gd name="connsiteX1175" fmla="*/ 2039033 w 9144000"/>
              <a:gd name="connsiteY1175" fmla="*/ 2831614 h 4424400"/>
              <a:gd name="connsiteX1176" fmla="*/ 2073390 w 9144000"/>
              <a:gd name="connsiteY1176" fmla="*/ 2831614 h 4424400"/>
              <a:gd name="connsiteX1177" fmla="*/ 2074737 w 9144000"/>
              <a:gd name="connsiteY1177" fmla="*/ 2831614 h 4424400"/>
              <a:gd name="connsiteX1178" fmla="*/ 2080503 w 9144000"/>
              <a:gd name="connsiteY1178" fmla="*/ 2831834 h 4424400"/>
              <a:gd name="connsiteX1179" fmla="*/ 2115886 w 9144000"/>
              <a:gd name="connsiteY1179" fmla="*/ 2858264 h 4424400"/>
              <a:gd name="connsiteX1180" fmla="*/ 2245389 w 9144000"/>
              <a:gd name="connsiteY1180" fmla="*/ 3036368 h 4424400"/>
              <a:gd name="connsiteX1181" fmla="*/ 2243912 w 9144000"/>
              <a:gd name="connsiteY1181" fmla="*/ 3076292 h 4424400"/>
              <a:gd name="connsiteX1182" fmla="*/ 2117080 w 9144000"/>
              <a:gd name="connsiteY1182" fmla="*/ 3295452 h 4424400"/>
              <a:gd name="connsiteX1183" fmla="*/ 2080539 w 9144000"/>
              <a:gd name="connsiteY1183" fmla="*/ 3326912 h 4424400"/>
              <a:gd name="connsiteX1184" fmla="*/ 2074774 w 9144000"/>
              <a:gd name="connsiteY1184" fmla="*/ 3327177 h 4424400"/>
              <a:gd name="connsiteX1185" fmla="*/ 2073426 w 9144000"/>
              <a:gd name="connsiteY1185" fmla="*/ 3327177 h 4424400"/>
              <a:gd name="connsiteX1186" fmla="*/ 2039069 w 9144000"/>
              <a:gd name="connsiteY1186" fmla="*/ 3327177 h 4424400"/>
              <a:gd name="connsiteX1187" fmla="*/ 1894538 w 9144000"/>
              <a:gd name="connsiteY1187" fmla="*/ 3327177 h 4424400"/>
              <a:gd name="connsiteX1188" fmla="*/ 1860181 w 9144000"/>
              <a:gd name="connsiteY1188" fmla="*/ 3327177 h 4424400"/>
              <a:gd name="connsiteX1189" fmla="*/ 1858834 w 9144000"/>
              <a:gd name="connsiteY1189" fmla="*/ 3327177 h 4424400"/>
              <a:gd name="connsiteX1190" fmla="*/ 1852489 w 9144000"/>
              <a:gd name="connsiteY1190" fmla="*/ 3326737 h 4424400"/>
              <a:gd name="connsiteX1191" fmla="*/ 1828651 w 9144000"/>
              <a:gd name="connsiteY1191" fmla="*/ 3273136 h 4424400"/>
              <a:gd name="connsiteX1192" fmla="*/ 1953786 w 9144000"/>
              <a:gd name="connsiteY1192" fmla="*/ 3056959 h 4424400"/>
              <a:gd name="connsiteX1193" fmla="*/ 1827635 w 9144000"/>
              <a:gd name="connsiteY1193" fmla="*/ 2883472 h 4424400"/>
              <a:gd name="connsiteX1194" fmla="*/ 1852453 w 9144000"/>
              <a:gd name="connsiteY1194" fmla="*/ 2831978 h 4424400"/>
              <a:gd name="connsiteX1195" fmla="*/ 1858797 w 9144000"/>
              <a:gd name="connsiteY1195" fmla="*/ 2831614 h 4424400"/>
              <a:gd name="connsiteX1196" fmla="*/ 903694 w 9144000"/>
              <a:gd name="connsiteY1196" fmla="*/ 2831614 h 4424400"/>
              <a:gd name="connsiteX1197" fmla="*/ 905042 w 9144000"/>
              <a:gd name="connsiteY1197" fmla="*/ 2831614 h 4424400"/>
              <a:gd name="connsiteX1198" fmla="*/ 939399 w 9144000"/>
              <a:gd name="connsiteY1198" fmla="*/ 2831614 h 4424400"/>
              <a:gd name="connsiteX1199" fmla="*/ 1083930 w 9144000"/>
              <a:gd name="connsiteY1199" fmla="*/ 2831614 h 4424400"/>
              <a:gd name="connsiteX1200" fmla="*/ 1118287 w 9144000"/>
              <a:gd name="connsiteY1200" fmla="*/ 2831614 h 4424400"/>
              <a:gd name="connsiteX1201" fmla="*/ 1119635 w 9144000"/>
              <a:gd name="connsiteY1201" fmla="*/ 2831614 h 4424400"/>
              <a:gd name="connsiteX1202" fmla="*/ 1125400 w 9144000"/>
              <a:gd name="connsiteY1202" fmla="*/ 2831834 h 4424400"/>
              <a:gd name="connsiteX1203" fmla="*/ 1160786 w 9144000"/>
              <a:gd name="connsiteY1203" fmla="*/ 2858264 h 4424400"/>
              <a:gd name="connsiteX1204" fmla="*/ 1290290 w 9144000"/>
              <a:gd name="connsiteY1204" fmla="*/ 3036368 h 4424400"/>
              <a:gd name="connsiteX1205" fmla="*/ 1288812 w 9144000"/>
              <a:gd name="connsiteY1205" fmla="*/ 3076292 h 4424400"/>
              <a:gd name="connsiteX1206" fmla="*/ 1161979 w 9144000"/>
              <a:gd name="connsiteY1206" fmla="*/ 3295452 h 4424400"/>
              <a:gd name="connsiteX1207" fmla="*/ 1125437 w 9144000"/>
              <a:gd name="connsiteY1207" fmla="*/ 3326912 h 4424400"/>
              <a:gd name="connsiteX1208" fmla="*/ 1119671 w 9144000"/>
              <a:gd name="connsiteY1208" fmla="*/ 3327177 h 4424400"/>
              <a:gd name="connsiteX1209" fmla="*/ 1118324 w 9144000"/>
              <a:gd name="connsiteY1209" fmla="*/ 3327177 h 4424400"/>
              <a:gd name="connsiteX1210" fmla="*/ 1083967 w 9144000"/>
              <a:gd name="connsiteY1210" fmla="*/ 3327177 h 4424400"/>
              <a:gd name="connsiteX1211" fmla="*/ 939435 w 9144000"/>
              <a:gd name="connsiteY1211" fmla="*/ 3327177 h 4424400"/>
              <a:gd name="connsiteX1212" fmla="*/ 905078 w 9144000"/>
              <a:gd name="connsiteY1212" fmla="*/ 3327177 h 4424400"/>
              <a:gd name="connsiteX1213" fmla="*/ 903730 w 9144000"/>
              <a:gd name="connsiteY1213" fmla="*/ 3327177 h 4424400"/>
              <a:gd name="connsiteX1214" fmla="*/ 897385 w 9144000"/>
              <a:gd name="connsiteY1214" fmla="*/ 3326737 h 4424400"/>
              <a:gd name="connsiteX1215" fmla="*/ 873547 w 9144000"/>
              <a:gd name="connsiteY1215" fmla="*/ 3273136 h 4424400"/>
              <a:gd name="connsiteX1216" fmla="*/ 998682 w 9144000"/>
              <a:gd name="connsiteY1216" fmla="*/ 3056959 h 4424400"/>
              <a:gd name="connsiteX1217" fmla="*/ 872531 w 9144000"/>
              <a:gd name="connsiteY1217" fmla="*/ 2883472 h 4424400"/>
              <a:gd name="connsiteX1218" fmla="*/ 897349 w 9144000"/>
              <a:gd name="connsiteY1218" fmla="*/ 2831978 h 4424400"/>
              <a:gd name="connsiteX1219" fmla="*/ 903694 w 9144000"/>
              <a:gd name="connsiteY1219" fmla="*/ 2831614 h 4424400"/>
              <a:gd name="connsiteX1220" fmla="*/ 0 w 9144000"/>
              <a:gd name="connsiteY1220" fmla="*/ 2831614 h 4424400"/>
              <a:gd name="connsiteX1221" fmla="*/ 128828 w 9144000"/>
              <a:gd name="connsiteY1221" fmla="*/ 2831614 h 4424400"/>
              <a:gd name="connsiteX1222" fmla="*/ 163184 w 9144000"/>
              <a:gd name="connsiteY1222" fmla="*/ 2831614 h 4424400"/>
              <a:gd name="connsiteX1223" fmla="*/ 164532 w 9144000"/>
              <a:gd name="connsiteY1223" fmla="*/ 2831614 h 4424400"/>
              <a:gd name="connsiteX1224" fmla="*/ 170297 w 9144000"/>
              <a:gd name="connsiteY1224" fmla="*/ 2831834 h 4424400"/>
              <a:gd name="connsiteX1225" fmla="*/ 205682 w 9144000"/>
              <a:gd name="connsiteY1225" fmla="*/ 2858264 h 4424400"/>
              <a:gd name="connsiteX1226" fmla="*/ 335186 w 9144000"/>
              <a:gd name="connsiteY1226" fmla="*/ 3036368 h 4424400"/>
              <a:gd name="connsiteX1227" fmla="*/ 333707 w 9144000"/>
              <a:gd name="connsiteY1227" fmla="*/ 3076292 h 4424400"/>
              <a:gd name="connsiteX1228" fmla="*/ 206876 w 9144000"/>
              <a:gd name="connsiteY1228" fmla="*/ 3295452 h 4424400"/>
              <a:gd name="connsiteX1229" fmla="*/ 170334 w 9144000"/>
              <a:gd name="connsiteY1229" fmla="*/ 3326912 h 4424400"/>
              <a:gd name="connsiteX1230" fmla="*/ 164568 w 9144000"/>
              <a:gd name="connsiteY1230" fmla="*/ 3327177 h 4424400"/>
              <a:gd name="connsiteX1231" fmla="*/ 163220 w 9144000"/>
              <a:gd name="connsiteY1231" fmla="*/ 3327177 h 4424400"/>
              <a:gd name="connsiteX1232" fmla="*/ 128864 w 9144000"/>
              <a:gd name="connsiteY1232" fmla="*/ 3327177 h 4424400"/>
              <a:gd name="connsiteX1233" fmla="*/ 0 w 9144000"/>
              <a:gd name="connsiteY1233" fmla="*/ 3327177 h 4424400"/>
              <a:gd name="connsiteX1234" fmla="*/ 0 w 9144000"/>
              <a:gd name="connsiteY1234" fmla="*/ 3132247 h 4424400"/>
              <a:gd name="connsiteX1235" fmla="*/ 43581 w 9144000"/>
              <a:gd name="connsiteY1235" fmla="*/ 3056959 h 4424400"/>
              <a:gd name="connsiteX1236" fmla="*/ 0 w 9144000"/>
              <a:gd name="connsiteY1236" fmla="*/ 2997025 h 4424400"/>
              <a:gd name="connsiteX1237" fmla="*/ 9022052 w 9144000"/>
              <a:gd name="connsiteY1237" fmla="*/ 2645821 h 4424400"/>
              <a:gd name="connsiteX1238" fmla="*/ 9023400 w 9144000"/>
              <a:gd name="connsiteY1238" fmla="*/ 2645821 h 4424400"/>
              <a:gd name="connsiteX1239" fmla="*/ 9057757 w 9144000"/>
              <a:gd name="connsiteY1239" fmla="*/ 2645821 h 4424400"/>
              <a:gd name="connsiteX1240" fmla="*/ 9144000 w 9144000"/>
              <a:gd name="connsiteY1240" fmla="*/ 2645821 h 4424400"/>
              <a:gd name="connsiteX1241" fmla="*/ 9144000 w 9144000"/>
              <a:gd name="connsiteY1241" fmla="*/ 3141384 h 4424400"/>
              <a:gd name="connsiteX1242" fmla="*/ 9057793 w 9144000"/>
              <a:gd name="connsiteY1242" fmla="*/ 3141384 h 4424400"/>
              <a:gd name="connsiteX1243" fmla="*/ 9023436 w 9144000"/>
              <a:gd name="connsiteY1243" fmla="*/ 3141384 h 4424400"/>
              <a:gd name="connsiteX1244" fmla="*/ 9022088 w 9144000"/>
              <a:gd name="connsiteY1244" fmla="*/ 3141384 h 4424400"/>
              <a:gd name="connsiteX1245" fmla="*/ 9015743 w 9144000"/>
              <a:gd name="connsiteY1245" fmla="*/ 3140944 h 4424400"/>
              <a:gd name="connsiteX1246" fmla="*/ 8991905 w 9144000"/>
              <a:gd name="connsiteY1246" fmla="*/ 3087343 h 4424400"/>
              <a:gd name="connsiteX1247" fmla="*/ 9117040 w 9144000"/>
              <a:gd name="connsiteY1247" fmla="*/ 2871166 h 4424400"/>
              <a:gd name="connsiteX1248" fmla="*/ 8990889 w 9144000"/>
              <a:gd name="connsiteY1248" fmla="*/ 2697679 h 4424400"/>
              <a:gd name="connsiteX1249" fmla="*/ 9015707 w 9144000"/>
              <a:gd name="connsiteY1249" fmla="*/ 2646185 h 4424400"/>
              <a:gd name="connsiteX1250" fmla="*/ 9022052 w 9144000"/>
              <a:gd name="connsiteY1250" fmla="*/ 2645821 h 4424400"/>
              <a:gd name="connsiteX1251" fmla="*/ 8066948 w 9144000"/>
              <a:gd name="connsiteY1251" fmla="*/ 2645821 h 4424400"/>
              <a:gd name="connsiteX1252" fmla="*/ 8068296 w 9144000"/>
              <a:gd name="connsiteY1252" fmla="*/ 2645821 h 4424400"/>
              <a:gd name="connsiteX1253" fmla="*/ 8102653 w 9144000"/>
              <a:gd name="connsiteY1253" fmla="*/ 2645821 h 4424400"/>
              <a:gd name="connsiteX1254" fmla="*/ 8247184 w 9144000"/>
              <a:gd name="connsiteY1254" fmla="*/ 2645821 h 4424400"/>
              <a:gd name="connsiteX1255" fmla="*/ 8281541 w 9144000"/>
              <a:gd name="connsiteY1255" fmla="*/ 2645821 h 4424400"/>
              <a:gd name="connsiteX1256" fmla="*/ 8282889 w 9144000"/>
              <a:gd name="connsiteY1256" fmla="*/ 2645821 h 4424400"/>
              <a:gd name="connsiteX1257" fmla="*/ 8288654 w 9144000"/>
              <a:gd name="connsiteY1257" fmla="*/ 2646041 h 4424400"/>
              <a:gd name="connsiteX1258" fmla="*/ 8324038 w 9144000"/>
              <a:gd name="connsiteY1258" fmla="*/ 2672471 h 4424400"/>
              <a:gd name="connsiteX1259" fmla="*/ 8453543 w 9144000"/>
              <a:gd name="connsiteY1259" fmla="*/ 2850575 h 4424400"/>
              <a:gd name="connsiteX1260" fmla="*/ 8452064 w 9144000"/>
              <a:gd name="connsiteY1260" fmla="*/ 2890499 h 4424400"/>
              <a:gd name="connsiteX1261" fmla="*/ 8325232 w 9144000"/>
              <a:gd name="connsiteY1261" fmla="*/ 3109659 h 4424400"/>
              <a:gd name="connsiteX1262" fmla="*/ 8288690 w 9144000"/>
              <a:gd name="connsiteY1262" fmla="*/ 3141119 h 4424400"/>
              <a:gd name="connsiteX1263" fmla="*/ 8282925 w 9144000"/>
              <a:gd name="connsiteY1263" fmla="*/ 3141384 h 4424400"/>
              <a:gd name="connsiteX1264" fmla="*/ 8281577 w 9144000"/>
              <a:gd name="connsiteY1264" fmla="*/ 3141384 h 4424400"/>
              <a:gd name="connsiteX1265" fmla="*/ 8247220 w 9144000"/>
              <a:gd name="connsiteY1265" fmla="*/ 3141384 h 4424400"/>
              <a:gd name="connsiteX1266" fmla="*/ 8102689 w 9144000"/>
              <a:gd name="connsiteY1266" fmla="*/ 3141384 h 4424400"/>
              <a:gd name="connsiteX1267" fmla="*/ 8068332 w 9144000"/>
              <a:gd name="connsiteY1267" fmla="*/ 3141384 h 4424400"/>
              <a:gd name="connsiteX1268" fmla="*/ 8066984 w 9144000"/>
              <a:gd name="connsiteY1268" fmla="*/ 3141384 h 4424400"/>
              <a:gd name="connsiteX1269" fmla="*/ 8060639 w 9144000"/>
              <a:gd name="connsiteY1269" fmla="*/ 3140944 h 4424400"/>
              <a:gd name="connsiteX1270" fmla="*/ 8036802 w 9144000"/>
              <a:gd name="connsiteY1270" fmla="*/ 3087343 h 4424400"/>
              <a:gd name="connsiteX1271" fmla="*/ 8161936 w 9144000"/>
              <a:gd name="connsiteY1271" fmla="*/ 2871166 h 4424400"/>
              <a:gd name="connsiteX1272" fmla="*/ 8035785 w 9144000"/>
              <a:gd name="connsiteY1272" fmla="*/ 2697679 h 4424400"/>
              <a:gd name="connsiteX1273" fmla="*/ 8060603 w 9144000"/>
              <a:gd name="connsiteY1273" fmla="*/ 2646185 h 4424400"/>
              <a:gd name="connsiteX1274" fmla="*/ 8066948 w 9144000"/>
              <a:gd name="connsiteY1274" fmla="*/ 2645821 h 4424400"/>
              <a:gd name="connsiteX1275" fmla="*/ 7111844 w 9144000"/>
              <a:gd name="connsiteY1275" fmla="*/ 2645821 h 4424400"/>
              <a:gd name="connsiteX1276" fmla="*/ 7113192 w 9144000"/>
              <a:gd name="connsiteY1276" fmla="*/ 2645821 h 4424400"/>
              <a:gd name="connsiteX1277" fmla="*/ 7147549 w 9144000"/>
              <a:gd name="connsiteY1277" fmla="*/ 2645821 h 4424400"/>
              <a:gd name="connsiteX1278" fmla="*/ 7292080 w 9144000"/>
              <a:gd name="connsiteY1278" fmla="*/ 2645821 h 4424400"/>
              <a:gd name="connsiteX1279" fmla="*/ 7326437 w 9144000"/>
              <a:gd name="connsiteY1279" fmla="*/ 2645821 h 4424400"/>
              <a:gd name="connsiteX1280" fmla="*/ 7327785 w 9144000"/>
              <a:gd name="connsiteY1280" fmla="*/ 2645821 h 4424400"/>
              <a:gd name="connsiteX1281" fmla="*/ 7333550 w 9144000"/>
              <a:gd name="connsiteY1281" fmla="*/ 2646041 h 4424400"/>
              <a:gd name="connsiteX1282" fmla="*/ 7368934 w 9144000"/>
              <a:gd name="connsiteY1282" fmla="*/ 2672471 h 4424400"/>
              <a:gd name="connsiteX1283" fmla="*/ 7498439 w 9144000"/>
              <a:gd name="connsiteY1283" fmla="*/ 2850575 h 4424400"/>
              <a:gd name="connsiteX1284" fmla="*/ 7496960 w 9144000"/>
              <a:gd name="connsiteY1284" fmla="*/ 2890499 h 4424400"/>
              <a:gd name="connsiteX1285" fmla="*/ 7370128 w 9144000"/>
              <a:gd name="connsiteY1285" fmla="*/ 3109659 h 4424400"/>
              <a:gd name="connsiteX1286" fmla="*/ 7333586 w 9144000"/>
              <a:gd name="connsiteY1286" fmla="*/ 3141119 h 4424400"/>
              <a:gd name="connsiteX1287" fmla="*/ 7327821 w 9144000"/>
              <a:gd name="connsiteY1287" fmla="*/ 3141384 h 4424400"/>
              <a:gd name="connsiteX1288" fmla="*/ 7326473 w 9144000"/>
              <a:gd name="connsiteY1288" fmla="*/ 3141384 h 4424400"/>
              <a:gd name="connsiteX1289" fmla="*/ 7292116 w 9144000"/>
              <a:gd name="connsiteY1289" fmla="*/ 3141384 h 4424400"/>
              <a:gd name="connsiteX1290" fmla="*/ 7147585 w 9144000"/>
              <a:gd name="connsiteY1290" fmla="*/ 3141384 h 4424400"/>
              <a:gd name="connsiteX1291" fmla="*/ 7113228 w 9144000"/>
              <a:gd name="connsiteY1291" fmla="*/ 3141384 h 4424400"/>
              <a:gd name="connsiteX1292" fmla="*/ 7111880 w 9144000"/>
              <a:gd name="connsiteY1292" fmla="*/ 3141384 h 4424400"/>
              <a:gd name="connsiteX1293" fmla="*/ 7105535 w 9144000"/>
              <a:gd name="connsiteY1293" fmla="*/ 3140944 h 4424400"/>
              <a:gd name="connsiteX1294" fmla="*/ 7081698 w 9144000"/>
              <a:gd name="connsiteY1294" fmla="*/ 3087343 h 4424400"/>
              <a:gd name="connsiteX1295" fmla="*/ 7206832 w 9144000"/>
              <a:gd name="connsiteY1295" fmla="*/ 2871166 h 4424400"/>
              <a:gd name="connsiteX1296" fmla="*/ 7080681 w 9144000"/>
              <a:gd name="connsiteY1296" fmla="*/ 2697679 h 4424400"/>
              <a:gd name="connsiteX1297" fmla="*/ 7105499 w 9144000"/>
              <a:gd name="connsiteY1297" fmla="*/ 2646185 h 4424400"/>
              <a:gd name="connsiteX1298" fmla="*/ 7111844 w 9144000"/>
              <a:gd name="connsiteY1298" fmla="*/ 2645821 h 4424400"/>
              <a:gd name="connsiteX1299" fmla="*/ 6156740 w 9144000"/>
              <a:gd name="connsiteY1299" fmla="*/ 2645821 h 4424400"/>
              <a:gd name="connsiteX1300" fmla="*/ 6158088 w 9144000"/>
              <a:gd name="connsiteY1300" fmla="*/ 2645821 h 4424400"/>
              <a:gd name="connsiteX1301" fmla="*/ 6192445 w 9144000"/>
              <a:gd name="connsiteY1301" fmla="*/ 2645821 h 4424400"/>
              <a:gd name="connsiteX1302" fmla="*/ 6336976 w 9144000"/>
              <a:gd name="connsiteY1302" fmla="*/ 2645821 h 4424400"/>
              <a:gd name="connsiteX1303" fmla="*/ 6371333 w 9144000"/>
              <a:gd name="connsiteY1303" fmla="*/ 2645821 h 4424400"/>
              <a:gd name="connsiteX1304" fmla="*/ 6372681 w 9144000"/>
              <a:gd name="connsiteY1304" fmla="*/ 2645821 h 4424400"/>
              <a:gd name="connsiteX1305" fmla="*/ 6378446 w 9144000"/>
              <a:gd name="connsiteY1305" fmla="*/ 2646041 h 4424400"/>
              <a:gd name="connsiteX1306" fmla="*/ 6413830 w 9144000"/>
              <a:gd name="connsiteY1306" fmla="*/ 2672471 h 4424400"/>
              <a:gd name="connsiteX1307" fmla="*/ 6543335 w 9144000"/>
              <a:gd name="connsiteY1307" fmla="*/ 2850575 h 4424400"/>
              <a:gd name="connsiteX1308" fmla="*/ 6541856 w 9144000"/>
              <a:gd name="connsiteY1308" fmla="*/ 2890499 h 4424400"/>
              <a:gd name="connsiteX1309" fmla="*/ 6415024 w 9144000"/>
              <a:gd name="connsiteY1309" fmla="*/ 3109659 h 4424400"/>
              <a:gd name="connsiteX1310" fmla="*/ 6378482 w 9144000"/>
              <a:gd name="connsiteY1310" fmla="*/ 3141119 h 4424400"/>
              <a:gd name="connsiteX1311" fmla="*/ 6372717 w 9144000"/>
              <a:gd name="connsiteY1311" fmla="*/ 3141384 h 4424400"/>
              <a:gd name="connsiteX1312" fmla="*/ 6371369 w 9144000"/>
              <a:gd name="connsiteY1312" fmla="*/ 3141384 h 4424400"/>
              <a:gd name="connsiteX1313" fmla="*/ 6337012 w 9144000"/>
              <a:gd name="connsiteY1313" fmla="*/ 3141384 h 4424400"/>
              <a:gd name="connsiteX1314" fmla="*/ 6192481 w 9144000"/>
              <a:gd name="connsiteY1314" fmla="*/ 3141384 h 4424400"/>
              <a:gd name="connsiteX1315" fmla="*/ 6158124 w 9144000"/>
              <a:gd name="connsiteY1315" fmla="*/ 3141384 h 4424400"/>
              <a:gd name="connsiteX1316" fmla="*/ 6156776 w 9144000"/>
              <a:gd name="connsiteY1316" fmla="*/ 3141384 h 4424400"/>
              <a:gd name="connsiteX1317" fmla="*/ 6150431 w 9144000"/>
              <a:gd name="connsiteY1317" fmla="*/ 3140944 h 4424400"/>
              <a:gd name="connsiteX1318" fmla="*/ 6126594 w 9144000"/>
              <a:gd name="connsiteY1318" fmla="*/ 3087343 h 4424400"/>
              <a:gd name="connsiteX1319" fmla="*/ 6251728 w 9144000"/>
              <a:gd name="connsiteY1319" fmla="*/ 2871166 h 4424400"/>
              <a:gd name="connsiteX1320" fmla="*/ 6125577 w 9144000"/>
              <a:gd name="connsiteY1320" fmla="*/ 2697679 h 4424400"/>
              <a:gd name="connsiteX1321" fmla="*/ 6150395 w 9144000"/>
              <a:gd name="connsiteY1321" fmla="*/ 2646185 h 4424400"/>
              <a:gd name="connsiteX1322" fmla="*/ 6156740 w 9144000"/>
              <a:gd name="connsiteY1322" fmla="*/ 2645821 h 4424400"/>
              <a:gd name="connsiteX1323" fmla="*/ 5201639 w 9144000"/>
              <a:gd name="connsiteY1323" fmla="*/ 2645821 h 4424400"/>
              <a:gd name="connsiteX1324" fmla="*/ 5202987 w 9144000"/>
              <a:gd name="connsiteY1324" fmla="*/ 2645821 h 4424400"/>
              <a:gd name="connsiteX1325" fmla="*/ 5237344 w 9144000"/>
              <a:gd name="connsiteY1325" fmla="*/ 2645821 h 4424400"/>
              <a:gd name="connsiteX1326" fmla="*/ 5381874 w 9144000"/>
              <a:gd name="connsiteY1326" fmla="*/ 2645821 h 4424400"/>
              <a:gd name="connsiteX1327" fmla="*/ 5416232 w 9144000"/>
              <a:gd name="connsiteY1327" fmla="*/ 2645821 h 4424400"/>
              <a:gd name="connsiteX1328" fmla="*/ 5417579 w 9144000"/>
              <a:gd name="connsiteY1328" fmla="*/ 2645821 h 4424400"/>
              <a:gd name="connsiteX1329" fmla="*/ 5423345 w 9144000"/>
              <a:gd name="connsiteY1329" fmla="*/ 2646041 h 4424400"/>
              <a:gd name="connsiteX1330" fmla="*/ 5458728 w 9144000"/>
              <a:gd name="connsiteY1330" fmla="*/ 2672471 h 4424400"/>
              <a:gd name="connsiteX1331" fmla="*/ 5588233 w 9144000"/>
              <a:gd name="connsiteY1331" fmla="*/ 2850575 h 4424400"/>
              <a:gd name="connsiteX1332" fmla="*/ 5586753 w 9144000"/>
              <a:gd name="connsiteY1332" fmla="*/ 2890499 h 4424400"/>
              <a:gd name="connsiteX1333" fmla="*/ 5459923 w 9144000"/>
              <a:gd name="connsiteY1333" fmla="*/ 3109659 h 4424400"/>
              <a:gd name="connsiteX1334" fmla="*/ 5423381 w 9144000"/>
              <a:gd name="connsiteY1334" fmla="*/ 3141119 h 4424400"/>
              <a:gd name="connsiteX1335" fmla="*/ 5417615 w 9144000"/>
              <a:gd name="connsiteY1335" fmla="*/ 3141384 h 4424400"/>
              <a:gd name="connsiteX1336" fmla="*/ 5416267 w 9144000"/>
              <a:gd name="connsiteY1336" fmla="*/ 3141384 h 4424400"/>
              <a:gd name="connsiteX1337" fmla="*/ 5381911 w 9144000"/>
              <a:gd name="connsiteY1337" fmla="*/ 3141384 h 4424400"/>
              <a:gd name="connsiteX1338" fmla="*/ 5237379 w 9144000"/>
              <a:gd name="connsiteY1338" fmla="*/ 3141384 h 4424400"/>
              <a:gd name="connsiteX1339" fmla="*/ 5203022 w 9144000"/>
              <a:gd name="connsiteY1339" fmla="*/ 3141384 h 4424400"/>
              <a:gd name="connsiteX1340" fmla="*/ 5201674 w 9144000"/>
              <a:gd name="connsiteY1340" fmla="*/ 3141384 h 4424400"/>
              <a:gd name="connsiteX1341" fmla="*/ 5195331 w 9144000"/>
              <a:gd name="connsiteY1341" fmla="*/ 3140944 h 4424400"/>
              <a:gd name="connsiteX1342" fmla="*/ 5171492 w 9144000"/>
              <a:gd name="connsiteY1342" fmla="*/ 3087343 h 4424400"/>
              <a:gd name="connsiteX1343" fmla="*/ 5296628 w 9144000"/>
              <a:gd name="connsiteY1343" fmla="*/ 2871166 h 4424400"/>
              <a:gd name="connsiteX1344" fmla="*/ 5170476 w 9144000"/>
              <a:gd name="connsiteY1344" fmla="*/ 2697679 h 4424400"/>
              <a:gd name="connsiteX1345" fmla="*/ 5195293 w 9144000"/>
              <a:gd name="connsiteY1345" fmla="*/ 2646185 h 4424400"/>
              <a:gd name="connsiteX1346" fmla="*/ 5201639 w 9144000"/>
              <a:gd name="connsiteY1346" fmla="*/ 2645821 h 4424400"/>
              <a:gd name="connsiteX1347" fmla="*/ 4246535 w 9144000"/>
              <a:gd name="connsiteY1347" fmla="*/ 2645821 h 4424400"/>
              <a:gd name="connsiteX1348" fmla="*/ 4247882 w 9144000"/>
              <a:gd name="connsiteY1348" fmla="*/ 2645821 h 4424400"/>
              <a:gd name="connsiteX1349" fmla="*/ 4282239 w 9144000"/>
              <a:gd name="connsiteY1349" fmla="*/ 2645821 h 4424400"/>
              <a:gd name="connsiteX1350" fmla="*/ 4426770 w 9144000"/>
              <a:gd name="connsiteY1350" fmla="*/ 2645821 h 4424400"/>
              <a:gd name="connsiteX1351" fmla="*/ 4461128 w 9144000"/>
              <a:gd name="connsiteY1351" fmla="*/ 2645821 h 4424400"/>
              <a:gd name="connsiteX1352" fmla="*/ 4462477 w 9144000"/>
              <a:gd name="connsiteY1352" fmla="*/ 2645821 h 4424400"/>
              <a:gd name="connsiteX1353" fmla="*/ 4468241 w 9144000"/>
              <a:gd name="connsiteY1353" fmla="*/ 2646041 h 4424400"/>
              <a:gd name="connsiteX1354" fmla="*/ 4503624 w 9144000"/>
              <a:gd name="connsiteY1354" fmla="*/ 2672471 h 4424400"/>
              <a:gd name="connsiteX1355" fmla="*/ 4633130 w 9144000"/>
              <a:gd name="connsiteY1355" fmla="*/ 2850575 h 4424400"/>
              <a:gd name="connsiteX1356" fmla="*/ 4631652 w 9144000"/>
              <a:gd name="connsiteY1356" fmla="*/ 2890499 h 4424400"/>
              <a:gd name="connsiteX1357" fmla="*/ 4504818 w 9144000"/>
              <a:gd name="connsiteY1357" fmla="*/ 3109659 h 4424400"/>
              <a:gd name="connsiteX1358" fmla="*/ 4468276 w 9144000"/>
              <a:gd name="connsiteY1358" fmla="*/ 3141119 h 4424400"/>
              <a:gd name="connsiteX1359" fmla="*/ 4462511 w 9144000"/>
              <a:gd name="connsiteY1359" fmla="*/ 3141384 h 4424400"/>
              <a:gd name="connsiteX1360" fmla="*/ 4461163 w 9144000"/>
              <a:gd name="connsiteY1360" fmla="*/ 3141384 h 4424400"/>
              <a:gd name="connsiteX1361" fmla="*/ 4426806 w 9144000"/>
              <a:gd name="connsiteY1361" fmla="*/ 3141384 h 4424400"/>
              <a:gd name="connsiteX1362" fmla="*/ 4282276 w 9144000"/>
              <a:gd name="connsiteY1362" fmla="*/ 3141384 h 4424400"/>
              <a:gd name="connsiteX1363" fmla="*/ 4247918 w 9144000"/>
              <a:gd name="connsiteY1363" fmla="*/ 3141384 h 4424400"/>
              <a:gd name="connsiteX1364" fmla="*/ 4246571 w 9144000"/>
              <a:gd name="connsiteY1364" fmla="*/ 3141384 h 4424400"/>
              <a:gd name="connsiteX1365" fmla="*/ 4240226 w 9144000"/>
              <a:gd name="connsiteY1365" fmla="*/ 3140944 h 4424400"/>
              <a:gd name="connsiteX1366" fmla="*/ 4216387 w 9144000"/>
              <a:gd name="connsiteY1366" fmla="*/ 3087343 h 4424400"/>
              <a:gd name="connsiteX1367" fmla="*/ 4341522 w 9144000"/>
              <a:gd name="connsiteY1367" fmla="*/ 2871166 h 4424400"/>
              <a:gd name="connsiteX1368" fmla="*/ 4215370 w 9144000"/>
              <a:gd name="connsiteY1368" fmla="*/ 2697679 h 4424400"/>
              <a:gd name="connsiteX1369" fmla="*/ 4240189 w 9144000"/>
              <a:gd name="connsiteY1369" fmla="*/ 2646185 h 4424400"/>
              <a:gd name="connsiteX1370" fmla="*/ 4246535 w 9144000"/>
              <a:gd name="connsiteY1370" fmla="*/ 2645821 h 4424400"/>
              <a:gd name="connsiteX1371" fmla="*/ 3291449 w 9144000"/>
              <a:gd name="connsiteY1371" fmla="*/ 2645821 h 4424400"/>
              <a:gd name="connsiteX1372" fmla="*/ 3292798 w 9144000"/>
              <a:gd name="connsiteY1372" fmla="*/ 2645821 h 4424400"/>
              <a:gd name="connsiteX1373" fmla="*/ 3327154 w 9144000"/>
              <a:gd name="connsiteY1373" fmla="*/ 2645821 h 4424400"/>
              <a:gd name="connsiteX1374" fmla="*/ 3471684 w 9144000"/>
              <a:gd name="connsiteY1374" fmla="*/ 2645821 h 4424400"/>
              <a:gd name="connsiteX1375" fmla="*/ 3506041 w 9144000"/>
              <a:gd name="connsiteY1375" fmla="*/ 2645821 h 4424400"/>
              <a:gd name="connsiteX1376" fmla="*/ 3507390 w 9144000"/>
              <a:gd name="connsiteY1376" fmla="*/ 2645821 h 4424400"/>
              <a:gd name="connsiteX1377" fmla="*/ 3513155 w 9144000"/>
              <a:gd name="connsiteY1377" fmla="*/ 2646041 h 4424400"/>
              <a:gd name="connsiteX1378" fmla="*/ 3548540 w 9144000"/>
              <a:gd name="connsiteY1378" fmla="*/ 2672471 h 4424400"/>
              <a:gd name="connsiteX1379" fmla="*/ 3678044 w 9144000"/>
              <a:gd name="connsiteY1379" fmla="*/ 2850575 h 4424400"/>
              <a:gd name="connsiteX1380" fmla="*/ 3676567 w 9144000"/>
              <a:gd name="connsiteY1380" fmla="*/ 2890499 h 4424400"/>
              <a:gd name="connsiteX1381" fmla="*/ 3549734 w 9144000"/>
              <a:gd name="connsiteY1381" fmla="*/ 3109659 h 4424400"/>
              <a:gd name="connsiteX1382" fmla="*/ 3513191 w 9144000"/>
              <a:gd name="connsiteY1382" fmla="*/ 3141119 h 4424400"/>
              <a:gd name="connsiteX1383" fmla="*/ 3507427 w 9144000"/>
              <a:gd name="connsiteY1383" fmla="*/ 3141384 h 4424400"/>
              <a:gd name="connsiteX1384" fmla="*/ 3506077 w 9144000"/>
              <a:gd name="connsiteY1384" fmla="*/ 3141384 h 4424400"/>
              <a:gd name="connsiteX1385" fmla="*/ 3471721 w 9144000"/>
              <a:gd name="connsiteY1385" fmla="*/ 3141384 h 4424400"/>
              <a:gd name="connsiteX1386" fmla="*/ 3327191 w 9144000"/>
              <a:gd name="connsiteY1386" fmla="*/ 3141384 h 4424400"/>
              <a:gd name="connsiteX1387" fmla="*/ 3292835 w 9144000"/>
              <a:gd name="connsiteY1387" fmla="*/ 3141384 h 4424400"/>
              <a:gd name="connsiteX1388" fmla="*/ 3291486 w 9144000"/>
              <a:gd name="connsiteY1388" fmla="*/ 3141384 h 4424400"/>
              <a:gd name="connsiteX1389" fmla="*/ 3285142 w 9144000"/>
              <a:gd name="connsiteY1389" fmla="*/ 3140944 h 4424400"/>
              <a:gd name="connsiteX1390" fmla="*/ 3261304 w 9144000"/>
              <a:gd name="connsiteY1390" fmla="*/ 3087343 h 4424400"/>
              <a:gd name="connsiteX1391" fmla="*/ 3386438 w 9144000"/>
              <a:gd name="connsiteY1391" fmla="*/ 2871166 h 4424400"/>
              <a:gd name="connsiteX1392" fmla="*/ 3260288 w 9144000"/>
              <a:gd name="connsiteY1392" fmla="*/ 2697679 h 4424400"/>
              <a:gd name="connsiteX1393" fmla="*/ 3285106 w 9144000"/>
              <a:gd name="connsiteY1393" fmla="*/ 2646185 h 4424400"/>
              <a:gd name="connsiteX1394" fmla="*/ 3291449 w 9144000"/>
              <a:gd name="connsiteY1394" fmla="*/ 2645821 h 4424400"/>
              <a:gd name="connsiteX1395" fmla="*/ 2336347 w 9144000"/>
              <a:gd name="connsiteY1395" fmla="*/ 2645821 h 4424400"/>
              <a:gd name="connsiteX1396" fmla="*/ 2337695 w 9144000"/>
              <a:gd name="connsiteY1396" fmla="*/ 2645821 h 4424400"/>
              <a:gd name="connsiteX1397" fmla="*/ 2372052 w 9144000"/>
              <a:gd name="connsiteY1397" fmla="*/ 2645821 h 4424400"/>
              <a:gd name="connsiteX1398" fmla="*/ 2516583 w 9144000"/>
              <a:gd name="connsiteY1398" fmla="*/ 2645821 h 4424400"/>
              <a:gd name="connsiteX1399" fmla="*/ 2550941 w 9144000"/>
              <a:gd name="connsiteY1399" fmla="*/ 2645821 h 4424400"/>
              <a:gd name="connsiteX1400" fmla="*/ 2552289 w 9144000"/>
              <a:gd name="connsiteY1400" fmla="*/ 2645821 h 4424400"/>
              <a:gd name="connsiteX1401" fmla="*/ 2558055 w 9144000"/>
              <a:gd name="connsiteY1401" fmla="*/ 2646041 h 4424400"/>
              <a:gd name="connsiteX1402" fmla="*/ 2593438 w 9144000"/>
              <a:gd name="connsiteY1402" fmla="*/ 2672471 h 4424400"/>
              <a:gd name="connsiteX1403" fmla="*/ 2722943 w 9144000"/>
              <a:gd name="connsiteY1403" fmla="*/ 2850575 h 4424400"/>
              <a:gd name="connsiteX1404" fmla="*/ 2721465 w 9144000"/>
              <a:gd name="connsiteY1404" fmla="*/ 2890499 h 4424400"/>
              <a:gd name="connsiteX1405" fmla="*/ 2594634 w 9144000"/>
              <a:gd name="connsiteY1405" fmla="*/ 3109659 h 4424400"/>
              <a:gd name="connsiteX1406" fmla="*/ 2558090 w 9144000"/>
              <a:gd name="connsiteY1406" fmla="*/ 3141119 h 4424400"/>
              <a:gd name="connsiteX1407" fmla="*/ 2552324 w 9144000"/>
              <a:gd name="connsiteY1407" fmla="*/ 3141384 h 4424400"/>
              <a:gd name="connsiteX1408" fmla="*/ 2550977 w 9144000"/>
              <a:gd name="connsiteY1408" fmla="*/ 3141384 h 4424400"/>
              <a:gd name="connsiteX1409" fmla="*/ 2516620 w 9144000"/>
              <a:gd name="connsiteY1409" fmla="*/ 3141384 h 4424400"/>
              <a:gd name="connsiteX1410" fmla="*/ 2372088 w 9144000"/>
              <a:gd name="connsiteY1410" fmla="*/ 3141384 h 4424400"/>
              <a:gd name="connsiteX1411" fmla="*/ 2337731 w 9144000"/>
              <a:gd name="connsiteY1411" fmla="*/ 3141384 h 4424400"/>
              <a:gd name="connsiteX1412" fmla="*/ 2336384 w 9144000"/>
              <a:gd name="connsiteY1412" fmla="*/ 3141384 h 4424400"/>
              <a:gd name="connsiteX1413" fmla="*/ 2330039 w 9144000"/>
              <a:gd name="connsiteY1413" fmla="*/ 3140944 h 4424400"/>
              <a:gd name="connsiteX1414" fmla="*/ 2306201 w 9144000"/>
              <a:gd name="connsiteY1414" fmla="*/ 3087343 h 4424400"/>
              <a:gd name="connsiteX1415" fmla="*/ 2431337 w 9144000"/>
              <a:gd name="connsiteY1415" fmla="*/ 2871166 h 4424400"/>
              <a:gd name="connsiteX1416" fmla="*/ 2305184 w 9144000"/>
              <a:gd name="connsiteY1416" fmla="*/ 2697679 h 4424400"/>
              <a:gd name="connsiteX1417" fmla="*/ 2330002 w 9144000"/>
              <a:gd name="connsiteY1417" fmla="*/ 2646185 h 4424400"/>
              <a:gd name="connsiteX1418" fmla="*/ 2336347 w 9144000"/>
              <a:gd name="connsiteY1418" fmla="*/ 2645821 h 4424400"/>
              <a:gd name="connsiteX1419" fmla="*/ 1381247 w 9144000"/>
              <a:gd name="connsiteY1419" fmla="*/ 2645821 h 4424400"/>
              <a:gd name="connsiteX1420" fmla="*/ 1382594 w 9144000"/>
              <a:gd name="connsiteY1420" fmla="*/ 2645821 h 4424400"/>
              <a:gd name="connsiteX1421" fmla="*/ 1416953 w 9144000"/>
              <a:gd name="connsiteY1421" fmla="*/ 2645821 h 4424400"/>
              <a:gd name="connsiteX1422" fmla="*/ 1561482 w 9144000"/>
              <a:gd name="connsiteY1422" fmla="*/ 2645821 h 4424400"/>
              <a:gd name="connsiteX1423" fmla="*/ 1595839 w 9144000"/>
              <a:gd name="connsiteY1423" fmla="*/ 2645821 h 4424400"/>
              <a:gd name="connsiteX1424" fmla="*/ 1597187 w 9144000"/>
              <a:gd name="connsiteY1424" fmla="*/ 2645821 h 4424400"/>
              <a:gd name="connsiteX1425" fmla="*/ 1602952 w 9144000"/>
              <a:gd name="connsiteY1425" fmla="*/ 2646041 h 4424400"/>
              <a:gd name="connsiteX1426" fmla="*/ 1638336 w 9144000"/>
              <a:gd name="connsiteY1426" fmla="*/ 2672471 h 4424400"/>
              <a:gd name="connsiteX1427" fmla="*/ 1767842 w 9144000"/>
              <a:gd name="connsiteY1427" fmla="*/ 2850575 h 4424400"/>
              <a:gd name="connsiteX1428" fmla="*/ 1766363 w 9144000"/>
              <a:gd name="connsiteY1428" fmla="*/ 2890499 h 4424400"/>
              <a:gd name="connsiteX1429" fmla="*/ 1639530 w 9144000"/>
              <a:gd name="connsiteY1429" fmla="*/ 3109659 h 4424400"/>
              <a:gd name="connsiteX1430" fmla="*/ 1602988 w 9144000"/>
              <a:gd name="connsiteY1430" fmla="*/ 3141119 h 4424400"/>
              <a:gd name="connsiteX1431" fmla="*/ 1597222 w 9144000"/>
              <a:gd name="connsiteY1431" fmla="*/ 3141384 h 4424400"/>
              <a:gd name="connsiteX1432" fmla="*/ 1595876 w 9144000"/>
              <a:gd name="connsiteY1432" fmla="*/ 3141384 h 4424400"/>
              <a:gd name="connsiteX1433" fmla="*/ 1561518 w 9144000"/>
              <a:gd name="connsiteY1433" fmla="*/ 3141384 h 4424400"/>
              <a:gd name="connsiteX1434" fmla="*/ 1416988 w 9144000"/>
              <a:gd name="connsiteY1434" fmla="*/ 3141384 h 4424400"/>
              <a:gd name="connsiteX1435" fmla="*/ 1382630 w 9144000"/>
              <a:gd name="connsiteY1435" fmla="*/ 3141384 h 4424400"/>
              <a:gd name="connsiteX1436" fmla="*/ 1381282 w 9144000"/>
              <a:gd name="connsiteY1436" fmla="*/ 3141384 h 4424400"/>
              <a:gd name="connsiteX1437" fmla="*/ 1374938 w 9144000"/>
              <a:gd name="connsiteY1437" fmla="*/ 3140944 h 4424400"/>
              <a:gd name="connsiteX1438" fmla="*/ 1351101 w 9144000"/>
              <a:gd name="connsiteY1438" fmla="*/ 3087343 h 4424400"/>
              <a:gd name="connsiteX1439" fmla="*/ 1476236 w 9144000"/>
              <a:gd name="connsiteY1439" fmla="*/ 2871166 h 4424400"/>
              <a:gd name="connsiteX1440" fmla="*/ 1350085 w 9144000"/>
              <a:gd name="connsiteY1440" fmla="*/ 2697679 h 4424400"/>
              <a:gd name="connsiteX1441" fmla="*/ 1374902 w 9144000"/>
              <a:gd name="connsiteY1441" fmla="*/ 2646185 h 4424400"/>
              <a:gd name="connsiteX1442" fmla="*/ 1381247 w 9144000"/>
              <a:gd name="connsiteY1442" fmla="*/ 2645821 h 4424400"/>
              <a:gd name="connsiteX1443" fmla="*/ 426143 w 9144000"/>
              <a:gd name="connsiteY1443" fmla="*/ 2645821 h 4424400"/>
              <a:gd name="connsiteX1444" fmla="*/ 427491 w 9144000"/>
              <a:gd name="connsiteY1444" fmla="*/ 2645821 h 4424400"/>
              <a:gd name="connsiteX1445" fmla="*/ 461848 w 9144000"/>
              <a:gd name="connsiteY1445" fmla="*/ 2645821 h 4424400"/>
              <a:gd name="connsiteX1446" fmla="*/ 606378 w 9144000"/>
              <a:gd name="connsiteY1446" fmla="*/ 2645821 h 4424400"/>
              <a:gd name="connsiteX1447" fmla="*/ 640736 w 9144000"/>
              <a:gd name="connsiteY1447" fmla="*/ 2645821 h 4424400"/>
              <a:gd name="connsiteX1448" fmla="*/ 642083 w 9144000"/>
              <a:gd name="connsiteY1448" fmla="*/ 2645821 h 4424400"/>
              <a:gd name="connsiteX1449" fmla="*/ 647848 w 9144000"/>
              <a:gd name="connsiteY1449" fmla="*/ 2646041 h 4424400"/>
              <a:gd name="connsiteX1450" fmla="*/ 683232 w 9144000"/>
              <a:gd name="connsiteY1450" fmla="*/ 2672471 h 4424400"/>
              <a:gd name="connsiteX1451" fmla="*/ 812737 w 9144000"/>
              <a:gd name="connsiteY1451" fmla="*/ 2850575 h 4424400"/>
              <a:gd name="connsiteX1452" fmla="*/ 811258 w 9144000"/>
              <a:gd name="connsiteY1452" fmla="*/ 2890499 h 4424400"/>
              <a:gd name="connsiteX1453" fmla="*/ 684427 w 9144000"/>
              <a:gd name="connsiteY1453" fmla="*/ 3109659 h 4424400"/>
              <a:gd name="connsiteX1454" fmla="*/ 647885 w 9144000"/>
              <a:gd name="connsiteY1454" fmla="*/ 3141119 h 4424400"/>
              <a:gd name="connsiteX1455" fmla="*/ 642119 w 9144000"/>
              <a:gd name="connsiteY1455" fmla="*/ 3141384 h 4424400"/>
              <a:gd name="connsiteX1456" fmla="*/ 640771 w 9144000"/>
              <a:gd name="connsiteY1456" fmla="*/ 3141384 h 4424400"/>
              <a:gd name="connsiteX1457" fmla="*/ 606414 w 9144000"/>
              <a:gd name="connsiteY1457" fmla="*/ 3141384 h 4424400"/>
              <a:gd name="connsiteX1458" fmla="*/ 461884 w 9144000"/>
              <a:gd name="connsiteY1458" fmla="*/ 3141384 h 4424400"/>
              <a:gd name="connsiteX1459" fmla="*/ 427527 w 9144000"/>
              <a:gd name="connsiteY1459" fmla="*/ 3141384 h 4424400"/>
              <a:gd name="connsiteX1460" fmla="*/ 426179 w 9144000"/>
              <a:gd name="connsiteY1460" fmla="*/ 3141384 h 4424400"/>
              <a:gd name="connsiteX1461" fmla="*/ 419834 w 9144000"/>
              <a:gd name="connsiteY1461" fmla="*/ 3140944 h 4424400"/>
              <a:gd name="connsiteX1462" fmla="*/ 395997 w 9144000"/>
              <a:gd name="connsiteY1462" fmla="*/ 3087343 h 4424400"/>
              <a:gd name="connsiteX1463" fmla="*/ 521131 w 9144000"/>
              <a:gd name="connsiteY1463" fmla="*/ 2871166 h 4424400"/>
              <a:gd name="connsiteX1464" fmla="*/ 394980 w 9144000"/>
              <a:gd name="connsiteY1464" fmla="*/ 2697679 h 4424400"/>
              <a:gd name="connsiteX1465" fmla="*/ 419798 w 9144000"/>
              <a:gd name="connsiteY1465" fmla="*/ 2646185 h 4424400"/>
              <a:gd name="connsiteX1466" fmla="*/ 426143 w 9144000"/>
              <a:gd name="connsiteY1466" fmla="*/ 2645821 h 4424400"/>
              <a:gd name="connsiteX1467" fmla="*/ 0 w 9144000"/>
              <a:gd name="connsiteY1467" fmla="*/ 2274624 h 4424400"/>
              <a:gd name="connsiteX1468" fmla="*/ 128828 w 9144000"/>
              <a:gd name="connsiteY1468" fmla="*/ 2274624 h 4424400"/>
              <a:gd name="connsiteX1469" fmla="*/ 163184 w 9144000"/>
              <a:gd name="connsiteY1469" fmla="*/ 2274624 h 4424400"/>
              <a:gd name="connsiteX1470" fmla="*/ 164532 w 9144000"/>
              <a:gd name="connsiteY1470" fmla="*/ 2274624 h 4424400"/>
              <a:gd name="connsiteX1471" fmla="*/ 170297 w 9144000"/>
              <a:gd name="connsiteY1471" fmla="*/ 2274844 h 4424400"/>
              <a:gd name="connsiteX1472" fmla="*/ 205682 w 9144000"/>
              <a:gd name="connsiteY1472" fmla="*/ 2301274 h 4424400"/>
              <a:gd name="connsiteX1473" fmla="*/ 335186 w 9144000"/>
              <a:gd name="connsiteY1473" fmla="*/ 2479360 h 4424400"/>
              <a:gd name="connsiteX1474" fmla="*/ 333707 w 9144000"/>
              <a:gd name="connsiteY1474" fmla="*/ 2519284 h 4424400"/>
              <a:gd name="connsiteX1475" fmla="*/ 206876 w 9144000"/>
              <a:gd name="connsiteY1475" fmla="*/ 2738444 h 4424400"/>
              <a:gd name="connsiteX1476" fmla="*/ 170334 w 9144000"/>
              <a:gd name="connsiteY1476" fmla="*/ 2769904 h 4424400"/>
              <a:gd name="connsiteX1477" fmla="*/ 164568 w 9144000"/>
              <a:gd name="connsiteY1477" fmla="*/ 2770169 h 4424400"/>
              <a:gd name="connsiteX1478" fmla="*/ 163220 w 9144000"/>
              <a:gd name="connsiteY1478" fmla="*/ 2770169 h 4424400"/>
              <a:gd name="connsiteX1479" fmla="*/ 128864 w 9144000"/>
              <a:gd name="connsiteY1479" fmla="*/ 2770169 h 4424400"/>
              <a:gd name="connsiteX1480" fmla="*/ 0 w 9144000"/>
              <a:gd name="connsiteY1480" fmla="*/ 2770169 h 4424400"/>
              <a:gd name="connsiteX1481" fmla="*/ 0 w 9144000"/>
              <a:gd name="connsiteY1481" fmla="*/ 2575240 h 4424400"/>
              <a:gd name="connsiteX1482" fmla="*/ 43581 w 9144000"/>
              <a:gd name="connsiteY1482" fmla="*/ 2499951 h 4424400"/>
              <a:gd name="connsiteX1483" fmla="*/ 0 w 9144000"/>
              <a:gd name="connsiteY1483" fmla="*/ 2440017 h 4424400"/>
              <a:gd name="connsiteX1484" fmla="*/ 903694 w 9144000"/>
              <a:gd name="connsiteY1484" fmla="*/ 2274623 h 4424400"/>
              <a:gd name="connsiteX1485" fmla="*/ 905042 w 9144000"/>
              <a:gd name="connsiteY1485" fmla="*/ 2274623 h 4424400"/>
              <a:gd name="connsiteX1486" fmla="*/ 939399 w 9144000"/>
              <a:gd name="connsiteY1486" fmla="*/ 2274623 h 4424400"/>
              <a:gd name="connsiteX1487" fmla="*/ 1083930 w 9144000"/>
              <a:gd name="connsiteY1487" fmla="*/ 2274623 h 4424400"/>
              <a:gd name="connsiteX1488" fmla="*/ 1118287 w 9144000"/>
              <a:gd name="connsiteY1488" fmla="*/ 2274623 h 4424400"/>
              <a:gd name="connsiteX1489" fmla="*/ 1119635 w 9144000"/>
              <a:gd name="connsiteY1489" fmla="*/ 2274623 h 4424400"/>
              <a:gd name="connsiteX1490" fmla="*/ 1125400 w 9144000"/>
              <a:gd name="connsiteY1490" fmla="*/ 2274842 h 4424400"/>
              <a:gd name="connsiteX1491" fmla="*/ 1160786 w 9144000"/>
              <a:gd name="connsiteY1491" fmla="*/ 2301272 h 4424400"/>
              <a:gd name="connsiteX1492" fmla="*/ 1290290 w 9144000"/>
              <a:gd name="connsiteY1492" fmla="*/ 2479360 h 4424400"/>
              <a:gd name="connsiteX1493" fmla="*/ 1288812 w 9144000"/>
              <a:gd name="connsiteY1493" fmla="*/ 2519284 h 4424400"/>
              <a:gd name="connsiteX1494" fmla="*/ 1161979 w 9144000"/>
              <a:gd name="connsiteY1494" fmla="*/ 2738444 h 4424400"/>
              <a:gd name="connsiteX1495" fmla="*/ 1125437 w 9144000"/>
              <a:gd name="connsiteY1495" fmla="*/ 2769904 h 4424400"/>
              <a:gd name="connsiteX1496" fmla="*/ 1119671 w 9144000"/>
              <a:gd name="connsiteY1496" fmla="*/ 2770169 h 4424400"/>
              <a:gd name="connsiteX1497" fmla="*/ 1118324 w 9144000"/>
              <a:gd name="connsiteY1497" fmla="*/ 2770169 h 4424400"/>
              <a:gd name="connsiteX1498" fmla="*/ 1083967 w 9144000"/>
              <a:gd name="connsiteY1498" fmla="*/ 2770169 h 4424400"/>
              <a:gd name="connsiteX1499" fmla="*/ 939435 w 9144000"/>
              <a:gd name="connsiteY1499" fmla="*/ 2770169 h 4424400"/>
              <a:gd name="connsiteX1500" fmla="*/ 905078 w 9144000"/>
              <a:gd name="connsiteY1500" fmla="*/ 2770169 h 4424400"/>
              <a:gd name="connsiteX1501" fmla="*/ 903730 w 9144000"/>
              <a:gd name="connsiteY1501" fmla="*/ 2770169 h 4424400"/>
              <a:gd name="connsiteX1502" fmla="*/ 897385 w 9144000"/>
              <a:gd name="connsiteY1502" fmla="*/ 2769729 h 4424400"/>
              <a:gd name="connsiteX1503" fmla="*/ 873547 w 9144000"/>
              <a:gd name="connsiteY1503" fmla="*/ 2716128 h 4424400"/>
              <a:gd name="connsiteX1504" fmla="*/ 998682 w 9144000"/>
              <a:gd name="connsiteY1504" fmla="*/ 2499951 h 4424400"/>
              <a:gd name="connsiteX1505" fmla="*/ 872531 w 9144000"/>
              <a:gd name="connsiteY1505" fmla="*/ 2326464 h 4424400"/>
              <a:gd name="connsiteX1506" fmla="*/ 897349 w 9144000"/>
              <a:gd name="connsiteY1506" fmla="*/ 2274987 h 4424400"/>
              <a:gd name="connsiteX1507" fmla="*/ 903694 w 9144000"/>
              <a:gd name="connsiteY1507" fmla="*/ 2274623 h 4424400"/>
              <a:gd name="connsiteX1508" fmla="*/ 1858797 w 9144000"/>
              <a:gd name="connsiteY1508" fmla="*/ 2274622 h 4424400"/>
              <a:gd name="connsiteX1509" fmla="*/ 1860146 w 9144000"/>
              <a:gd name="connsiteY1509" fmla="*/ 2274622 h 4424400"/>
              <a:gd name="connsiteX1510" fmla="*/ 1894503 w 9144000"/>
              <a:gd name="connsiteY1510" fmla="*/ 2274622 h 4424400"/>
              <a:gd name="connsiteX1511" fmla="*/ 2039033 w 9144000"/>
              <a:gd name="connsiteY1511" fmla="*/ 2274622 h 4424400"/>
              <a:gd name="connsiteX1512" fmla="*/ 2073390 w 9144000"/>
              <a:gd name="connsiteY1512" fmla="*/ 2274622 h 4424400"/>
              <a:gd name="connsiteX1513" fmla="*/ 2074737 w 9144000"/>
              <a:gd name="connsiteY1513" fmla="*/ 2274622 h 4424400"/>
              <a:gd name="connsiteX1514" fmla="*/ 2080503 w 9144000"/>
              <a:gd name="connsiteY1514" fmla="*/ 2274841 h 4424400"/>
              <a:gd name="connsiteX1515" fmla="*/ 2115886 w 9144000"/>
              <a:gd name="connsiteY1515" fmla="*/ 2301271 h 4424400"/>
              <a:gd name="connsiteX1516" fmla="*/ 2245389 w 9144000"/>
              <a:gd name="connsiteY1516" fmla="*/ 2479360 h 4424400"/>
              <a:gd name="connsiteX1517" fmla="*/ 2243912 w 9144000"/>
              <a:gd name="connsiteY1517" fmla="*/ 2519284 h 4424400"/>
              <a:gd name="connsiteX1518" fmla="*/ 2117080 w 9144000"/>
              <a:gd name="connsiteY1518" fmla="*/ 2738444 h 4424400"/>
              <a:gd name="connsiteX1519" fmla="*/ 2080539 w 9144000"/>
              <a:gd name="connsiteY1519" fmla="*/ 2769904 h 4424400"/>
              <a:gd name="connsiteX1520" fmla="*/ 2074774 w 9144000"/>
              <a:gd name="connsiteY1520" fmla="*/ 2770169 h 4424400"/>
              <a:gd name="connsiteX1521" fmla="*/ 2073426 w 9144000"/>
              <a:gd name="connsiteY1521" fmla="*/ 2770169 h 4424400"/>
              <a:gd name="connsiteX1522" fmla="*/ 2039069 w 9144000"/>
              <a:gd name="connsiteY1522" fmla="*/ 2770169 h 4424400"/>
              <a:gd name="connsiteX1523" fmla="*/ 1894538 w 9144000"/>
              <a:gd name="connsiteY1523" fmla="*/ 2770169 h 4424400"/>
              <a:gd name="connsiteX1524" fmla="*/ 1860181 w 9144000"/>
              <a:gd name="connsiteY1524" fmla="*/ 2770169 h 4424400"/>
              <a:gd name="connsiteX1525" fmla="*/ 1858834 w 9144000"/>
              <a:gd name="connsiteY1525" fmla="*/ 2770169 h 4424400"/>
              <a:gd name="connsiteX1526" fmla="*/ 1852489 w 9144000"/>
              <a:gd name="connsiteY1526" fmla="*/ 2769729 h 4424400"/>
              <a:gd name="connsiteX1527" fmla="*/ 1828651 w 9144000"/>
              <a:gd name="connsiteY1527" fmla="*/ 2716128 h 4424400"/>
              <a:gd name="connsiteX1528" fmla="*/ 1953786 w 9144000"/>
              <a:gd name="connsiteY1528" fmla="*/ 2499951 h 4424400"/>
              <a:gd name="connsiteX1529" fmla="*/ 1827635 w 9144000"/>
              <a:gd name="connsiteY1529" fmla="*/ 2326464 h 4424400"/>
              <a:gd name="connsiteX1530" fmla="*/ 1852453 w 9144000"/>
              <a:gd name="connsiteY1530" fmla="*/ 2274985 h 4424400"/>
              <a:gd name="connsiteX1531" fmla="*/ 1858797 w 9144000"/>
              <a:gd name="connsiteY1531" fmla="*/ 2274622 h 4424400"/>
              <a:gd name="connsiteX1532" fmla="*/ 2813898 w 9144000"/>
              <a:gd name="connsiteY1532" fmla="*/ 2274620 h 4424400"/>
              <a:gd name="connsiteX1533" fmla="*/ 2815247 w 9144000"/>
              <a:gd name="connsiteY1533" fmla="*/ 2274620 h 4424400"/>
              <a:gd name="connsiteX1534" fmla="*/ 2849605 w 9144000"/>
              <a:gd name="connsiteY1534" fmla="*/ 2274620 h 4424400"/>
              <a:gd name="connsiteX1535" fmla="*/ 2994136 w 9144000"/>
              <a:gd name="connsiteY1535" fmla="*/ 2274620 h 4424400"/>
              <a:gd name="connsiteX1536" fmla="*/ 3028494 w 9144000"/>
              <a:gd name="connsiteY1536" fmla="*/ 2274620 h 4424400"/>
              <a:gd name="connsiteX1537" fmla="*/ 3029842 w 9144000"/>
              <a:gd name="connsiteY1537" fmla="*/ 2274620 h 4424400"/>
              <a:gd name="connsiteX1538" fmla="*/ 3035607 w 9144000"/>
              <a:gd name="connsiteY1538" fmla="*/ 2274840 h 4424400"/>
              <a:gd name="connsiteX1539" fmla="*/ 3070994 w 9144000"/>
              <a:gd name="connsiteY1539" fmla="*/ 2301270 h 4424400"/>
              <a:gd name="connsiteX1540" fmla="*/ 3200497 w 9144000"/>
              <a:gd name="connsiteY1540" fmla="*/ 2479360 h 4424400"/>
              <a:gd name="connsiteX1541" fmla="*/ 3199016 w 9144000"/>
              <a:gd name="connsiteY1541" fmla="*/ 2519284 h 4424400"/>
              <a:gd name="connsiteX1542" fmla="*/ 3072186 w 9144000"/>
              <a:gd name="connsiteY1542" fmla="*/ 2738444 h 4424400"/>
              <a:gd name="connsiteX1543" fmla="*/ 3035642 w 9144000"/>
              <a:gd name="connsiteY1543" fmla="*/ 2769904 h 4424400"/>
              <a:gd name="connsiteX1544" fmla="*/ 3029878 w 9144000"/>
              <a:gd name="connsiteY1544" fmla="*/ 2770169 h 4424400"/>
              <a:gd name="connsiteX1545" fmla="*/ 3028531 w 9144000"/>
              <a:gd name="connsiteY1545" fmla="*/ 2770169 h 4424400"/>
              <a:gd name="connsiteX1546" fmla="*/ 2994171 w 9144000"/>
              <a:gd name="connsiteY1546" fmla="*/ 2770169 h 4424400"/>
              <a:gd name="connsiteX1547" fmla="*/ 2849642 w 9144000"/>
              <a:gd name="connsiteY1547" fmla="*/ 2770169 h 4424400"/>
              <a:gd name="connsiteX1548" fmla="*/ 2815283 w 9144000"/>
              <a:gd name="connsiteY1548" fmla="*/ 2770169 h 4424400"/>
              <a:gd name="connsiteX1549" fmla="*/ 2813936 w 9144000"/>
              <a:gd name="connsiteY1549" fmla="*/ 2770169 h 4424400"/>
              <a:gd name="connsiteX1550" fmla="*/ 2807590 w 9144000"/>
              <a:gd name="connsiteY1550" fmla="*/ 2769729 h 4424400"/>
              <a:gd name="connsiteX1551" fmla="*/ 2783753 w 9144000"/>
              <a:gd name="connsiteY1551" fmla="*/ 2716128 h 4424400"/>
              <a:gd name="connsiteX1552" fmla="*/ 2908887 w 9144000"/>
              <a:gd name="connsiteY1552" fmla="*/ 2499951 h 4424400"/>
              <a:gd name="connsiteX1553" fmla="*/ 2782736 w 9144000"/>
              <a:gd name="connsiteY1553" fmla="*/ 2326464 h 4424400"/>
              <a:gd name="connsiteX1554" fmla="*/ 2807556 w 9144000"/>
              <a:gd name="connsiteY1554" fmla="*/ 2274984 h 4424400"/>
              <a:gd name="connsiteX1555" fmla="*/ 2813898 w 9144000"/>
              <a:gd name="connsiteY1555" fmla="*/ 2274620 h 4424400"/>
              <a:gd name="connsiteX1556" fmla="*/ 3769001 w 9144000"/>
              <a:gd name="connsiteY1556" fmla="*/ 2274619 h 4424400"/>
              <a:gd name="connsiteX1557" fmla="*/ 3770348 w 9144000"/>
              <a:gd name="connsiteY1557" fmla="*/ 2274619 h 4424400"/>
              <a:gd name="connsiteX1558" fmla="*/ 3804707 w 9144000"/>
              <a:gd name="connsiteY1558" fmla="*/ 2274619 h 4424400"/>
              <a:gd name="connsiteX1559" fmla="*/ 3949235 w 9144000"/>
              <a:gd name="connsiteY1559" fmla="*/ 2274619 h 4424400"/>
              <a:gd name="connsiteX1560" fmla="*/ 3983594 w 9144000"/>
              <a:gd name="connsiteY1560" fmla="*/ 2274619 h 4424400"/>
              <a:gd name="connsiteX1561" fmla="*/ 3984940 w 9144000"/>
              <a:gd name="connsiteY1561" fmla="*/ 2274619 h 4424400"/>
              <a:gd name="connsiteX1562" fmla="*/ 3990704 w 9144000"/>
              <a:gd name="connsiteY1562" fmla="*/ 2274838 h 4424400"/>
              <a:gd name="connsiteX1563" fmla="*/ 4026089 w 9144000"/>
              <a:gd name="connsiteY1563" fmla="*/ 2301268 h 4424400"/>
              <a:gd name="connsiteX1564" fmla="*/ 4155595 w 9144000"/>
              <a:gd name="connsiteY1564" fmla="*/ 2479360 h 4424400"/>
              <a:gd name="connsiteX1565" fmla="*/ 4154115 w 9144000"/>
              <a:gd name="connsiteY1565" fmla="*/ 2519284 h 4424400"/>
              <a:gd name="connsiteX1566" fmla="*/ 4027283 w 9144000"/>
              <a:gd name="connsiteY1566" fmla="*/ 2738444 h 4424400"/>
              <a:gd name="connsiteX1567" fmla="*/ 3990741 w 9144000"/>
              <a:gd name="connsiteY1567" fmla="*/ 2769904 h 4424400"/>
              <a:gd name="connsiteX1568" fmla="*/ 3984976 w 9144000"/>
              <a:gd name="connsiteY1568" fmla="*/ 2770169 h 4424400"/>
              <a:gd name="connsiteX1569" fmla="*/ 3983627 w 9144000"/>
              <a:gd name="connsiteY1569" fmla="*/ 2770169 h 4424400"/>
              <a:gd name="connsiteX1570" fmla="*/ 3949271 w 9144000"/>
              <a:gd name="connsiteY1570" fmla="*/ 2770169 h 4424400"/>
              <a:gd name="connsiteX1571" fmla="*/ 3804743 w 9144000"/>
              <a:gd name="connsiteY1571" fmla="*/ 2770169 h 4424400"/>
              <a:gd name="connsiteX1572" fmla="*/ 3770384 w 9144000"/>
              <a:gd name="connsiteY1572" fmla="*/ 2770169 h 4424400"/>
              <a:gd name="connsiteX1573" fmla="*/ 3769036 w 9144000"/>
              <a:gd name="connsiteY1573" fmla="*/ 2770169 h 4424400"/>
              <a:gd name="connsiteX1574" fmla="*/ 3762692 w 9144000"/>
              <a:gd name="connsiteY1574" fmla="*/ 2769729 h 4424400"/>
              <a:gd name="connsiteX1575" fmla="*/ 3738855 w 9144000"/>
              <a:gd name="connsiteY1575" fmla="*/ 2716128 h 4424400"/>
              <a:gd name="connsiteX1576" fmla="*/ 3863989 w 9144000"/>
              <a:gd name="connsiteY1576" fmla="*/ 2499951 h 4424400"/>
              <a:gd name="connsiteX1577" fmla="*/ 3737838 w 9144000"/>
              <a:gd name="connsiteY1577" fmla="*/ 2326464 h 4424400"/>
              <a:gd name="connsiteX1578" fmla="*/ 3762656 w 9144000"/>
              <a:gd name="connsiteY1578" fmla="*/ 2274982 h 4424400"/>
              <a:gd name="connsiteX1579" fmla="*/ 3769001 w 9144000"/>
              <a:gd name="connsiteY1579" fmla="*/ 2274619 h 4424400"/>
              <a:gd name="connsiteX1580" fmla="*/ 4724086 w 9144000"/>
              <a:gd name="connsiteY1580" fmla="*/ 2274617 h 4424400"/>
              <a:gd name="connsiteX1581" fmla="*/ 4725437 w 9144000"/>
              <a:gd name="connsiteY1581" fmla="*/ 2274617 h 4424400"/>
              <a:gd name="connsiteX1582" fmla="*/ 4759792 w 9144000"/>
              <a:gd name="connsiteY1582" fmla="*/ 2274617 h 4424400"/>
              <a:gd name="connsiteX1583" fmla="*/ 4904320 w 9144000"/>
              <a:gd name="connsiteY1583" fmla="*/ 2274617 h 4424400"/>
              <a:gd name="connsiteX1584" fmla="*/ 4938679 w 9144000"/>
              <a:gd name="connsiteY1584" fmla="*/ 2274617 h 4424400"/>
              <a:gd name="connsiteX1585" fmla="*/ 4940026 w 9144000"/>
              <a:gd name="connsiteY1585" fmla="*/ 2274617 h 4424400"/>
              <a:gd name="connsiteX1586" fmla="*/ 4945794 w 9144000"/>
              <a:gd name="connsiteY1586" fmla="*/ 2274837 h 4424400"/>
              <a:gd name="connsiteX1587" fmla="*/ 4981175 w 9144000"/>
              <a:gd name="connsiteY1587" fmla="*/ 2301267 h 4424400"/>
              <a:gd name="connsiteX1588" fmla="*/ 5110683 w 9144000"/>
              <a:gd name="connsiteY1588" fmla="*/ 2479360 h 4424400"/>
              <a:gd name="connsiteX1589" fmla="*/ 5109202 w 9144000"/>
              <a:gd name="connsiteY1589" fmla="*/ 2519284 h 4424400"/>
              <a:gd name="connsiteX1590" fmla="*/ 4982371 w 9144000"/>
              <a:gd name="connsiteY1590" fmla="*/ 2738444 h 4424400"/>
              <a:gd name="connsiteX1591" fmla="*/ 4945827 w 9144000"/>
              <a:gd name="connsiteY1591" fmla="*/ 2769904 h 4424400"/>
              <a:gd name="connsiteX1592" fmla="*/ 4940062 w 9144000"/>
              <a:gd name="connsiteY1592" fmla="*/ 2770169 h 4424400"/>
              <a:gd name="connsiteX1593" fmla="*/ 4938714 w 9144000"/>
              <a:gd name="connsiteY1593" fmla="*/ 2770169 h 4424400"/>
              <a:gd name="connsiteX1594" fmla="*/ 4904357 w 9144000"/>
              <a:gd name="connsiteY1594" fmla="*/ 2770169 h 4424400"/>
              <a:gd name="connsiteX1595" fmla="*/ 4759827 w 9144000"/>
              <a:gd name="connsiteY1595" fmla="*/ 2770169 h 4424400"/>
              <a:gd name="connsiteX1596" fmla="*/ 4725471 w 9144000"/>
              <a:gd name="connsiteY1596" fmla="*/ 2770169 h 4424400"/>
              <a:gd name="connsiteX1597" fmla="*/ 4724123 w 9144000"/>
              <a:gd name="connsiteY1597" fmla="*/ 2770169 h 4424400"/>
              <a:gd name="connsiteX1598" fmla="*/ 4717779 w 9144000"/>
              <a:gd name="connsiteY1598" fmla="*/ 2769729 h 4424400"/>
              <a:gd name="connsiteX1599" fmla="*/ 4693939 w 9144000"/>
              <a:gd name="connsiteY1599" fmla="*/ 2716128 h 4424400"/>
              <a:gd name="connsiteX1600" fmla="*/ 4819075 w 9144000"/>
              <a:gd name="connsiteY1600" fmla="*/ 2499951 h 4424400"/>
              <a:gd name="connsiteX1601" fmla="*/ 4692923 w 9144000"/>
              <a:gd name="connsiteY1601" fmla="*/ 2326464 h 4424400"/>
              <a:gd name="connsiteX1602" fmla="*/ 4717742 w 9144000"/>
              <a:gd name="connsiteY1602" fmla="*/ 2274981 h 4424400"/>
              <a:gd name="connsiteX1603" fmla="*/ 4724086 w 9144000"/>
              <a:gd name="connsiteY1603" fmla="*/ 2274617 h 4424400"/>
              <a:gd name="connsiteX1604" fmla="*/ 5679190 w 9144000"/>
              <a:gd name="connsiteY1604" fmla="*/ 2274616 h 4424400"/>
              <a:gd name="connsiteX1605" fmla="*/ 5680538 w 9144000"/>
              <a:gd name="connsiteY1605" fmla="*/ 2274616 h 4424400"/>
              <a:gd name="connsiteX1606" fmla="*/ 5714894 w 9144000"/>
              <a:gd name="connsiteY1606" fmla="*/ 2274616 h 4424400"/>
              <a:gd name="connsiteX1607" fmla="*/ 5859424 w 9144000"/>
              <a:gd name="connsiteY1607" fmla="*/ 2274616 h 4424400"/>
              <a:gd name="connsiteX1608" fmla="*/ 5893783 w 9144000"/>
              <a:gd name="connsiteY1608" fmla="*/ 2274616 h 4424400"/>
              <a:gd name="connsiteX1609" fmla="*/ 5895129 w 9144000"/>
              <a:gd name="connsiteY1609" fmla="*/ 2274616 h 4424400"/>
              <a:gd name="connsiteX1610" fmla="*/ 5900894 w 9144000"/>
              <a:gd name="connsiteY1610" fmla="*/ 2274835 h 4424400"/>
              <a:gd name="connsiteX1611" fmla="*/ 5936279 w 9144000"/>
              <a:gd name="connsiteY1611" fmla="*/ 2301265 h 4424400"/>
              <a:gd name="connsiteX1612" fmla="*/ 6065783 w 9144000"/>
              <a:gd name="connsiteY1612" fmla="*/ 2479360 h 4424400"/>
              <a:gd name="connsiteX1613" fmla="*/ 6064305 w 9144000"/>
              <a:gd name="connsiteY1613" fmla="*/ 2519284 h 4424400"/>
              <a:gd name="connsiteX1614" fmla="*/ 5937473 w 9144000"/>
              <a:gd name="connsiteY1614" fmla="*/ 2738444 h 4424400"/>
              <a:gd name="connsiteX1615" fmla="*/ 5900931 w 9144000"/>
              <a:gd name="connsiteY1615" fmla="*/ 2769904 h 4424400"/>
              <a:gd name="connsiteX1616" fmla="*/ 5895165 w 9144000"/>
              <a:gd name="connsiteY1616" fmla="*/ 2770169 h 4424400"/>
              <a:gd name="connsiteX1617" fmla="*/ 5893817 w 9144000"/>
              <a:gd name="connsiteY1617" fmla="*/ 2770169 h 4424400"/>
              <a:gd name="connsiteX1618" fmla="*/ 5859463 w 9144000"/>
              <a:gd name="connsiteY1618" fmla="*/ 2770169 h 4424400"/>
              <a:gd name="connsiteX1619" fmla="*/ 5714930 w 9144000"/>
              <a:gd name="connsiteY1619" fmla="*/ 2770169 h 4424400"/>
              <a:gd name="connsiteX1620" fmla="*/ 5680574 w 9144000"/>
              <a:gd name="connsiteY1620" fmla="*/ 2770169 h 4424400"/>
              <a:gd name="connsiteX1621" fmla="*/ 5679225 w 9144000"/>
              <a:gd name="connsiteY1621" fmla="*/ 2770169 h 4424400"/>
              <a:gd name="connsiteX1622" fmla="*/ 5672881 w 9144000"/>
              <a:gd name="connsiteY1622" fmla="*/ 2769729 h 4424400"/>
              <a:gd name="connsiteX1623" fmla="*/ 5649042 w 9144000"/>
              <a:gd name="connsiteY1623" fmla="*/ 2716128 h 4424400"/>
              <a:gd name="connsiteX1624" fmla="*/ 5774176 w 9144000"/>
              <a:gd name="connsiteY1624" fmla="*/ 2499951 h 4424400"/>
              <a:gd name="connsiteX1625" fmla="*/ 5648026 w 9144000"/>
              <a:gd name="connsiteY1625" fmla="*/ 2326464 h 4424400"/>
              <a:gd name="connsiteX1626" fmla="*/ 5672845 w 9144000"/>
              <a:gd name="connsiteY1626" fmla="*/ 2274980 h 4424400"/>
              <a:gd name="connsiteX1627" fmla="*/ 5679190 w 9144000"/>
              <a:gd name="connsiteY1627" fmla="*/ 2274616 h 4424400"/>
              <a:gd name="connsiteX1628" fmla="*/ 6634292 w 9144000"/>
              <a:gd name="connsiteY1628" fmla="*/ 2274615 h 4424400"/>
              <a:gd name="connsiteX1629" fmla="*/ 6635640 w 9144000"/>
              <a:gd name="connsiteY1629" fmla="*/ 2274615 h 4424400"/>
              <a:gd name="connsiteX1630" fmla="*/ 6669997 w 9144000"/>
              <a:gd name="connsiteY1630" fmla="*/ 2274615 h 4424400"/>
              <a:gd name="connsiteX1631" fmla="*/ 6814528 w 9144000"/>
              <a:gd name="connsiteY1631" fmla="*/ 2274615 h 4424400"/>
              <a:gd name="connsiteX1632" fmla="*/ 6848885 w 9144000"/>
              <a:gd name="connsiteY1632" fmla="*/ 2274615 h 4424400"/>
              <a:gd name="connsiteX1633" fmla="*/ 6850233 w 9144000"/>
              <a:gd name="connsiteY1633" fmla="*/ 2274615 h 4424400"/>
              <a:gd name="connsiteX1634" fmla="*/ 6855998 w 9144000"/>
              <a:gd name="connsiteY1634" fmla="*/ 2274834 h 4424400"/>
              <a:gd name="connsiteX1635" fmla="*/ 6891382 w 9144000"/>
              <a:gd name="connsiteY1635" fmla="*/ 2301264 h 4424400"/>
              <a:gd name="connsiteX1636" fmla="*/ 7020887 w 9144000"/>
              <a:gd name="connsiteY1636" fmla="*/ 2479360 h 4424400"/>
              <a:gd name="connsiteX1637" fmla="*/ 7019408 w 9144000"/>
              <a:gd name="connsiteY1637" fmla="*/ 2519284 h 4424400"/>
              <a:gd name="connsiteX1638" fmla="*/ 6892576 w 9144000"/>
              <a:gd name="connsiteY1638" fmla="*/ 2738444 h 4424400"/>
              <a:gd name="connsiteX1639" fmla="*/ 6856034 w 9144000"/>
              <a:gd name="connsiteY1639" fmla="*/ 2769904 h 4424400"/>
              <a:gd name="connsiteX1640" fmla="*/ 6850269 w 9144000"/>
              <a:gd name="connsiteY1640" fmla="*/ 2770169 h 4424400"/>
              <a:gd name="connsiteX1641" fmla="*/ 6848921 w 9144000"/>
              <a:gd name="connsiteY1641" fmla="*/ 2770169 h 4424400"/>
              <a:gd name="connsiteX1642" fmla="*/ 6814564 w 9144000"/>
              <a:gd name="connsiteY1642" fmla="*/ 2770169 h 4424400"/>
              <a:gd name="connsiteX1643" fmla="*/ 6670033 w 9144000"/>
              <a:gd name="connsiteY1643" fmla="*/ 2770169 h 4424400"/>
              <a:gd name="connsiteX1644" fmla="*/ 6635676 w 9144000"/>
              <a:gd name="connsiteY1644" fmla="*/ 2770169 h 4424400"/>
              <a:gd name="connsiteX1645" fmla="*/ 6634328 w 9144000"/>
              <a:gd name="connsiteY1645" fmla="*/ 2770169 h 4424400"/>
              <a:gd name="connsiteX1646" fmla="*/ 6627983 w 9144000"/>
              <a:gd name="connsiteY1646" fmla="*/ 2769729 h 4424400"/>
              <a:gd name="connsiteX1647" fmla="*/ 6604146 w 9144000"/>
              <a:gd name="connsiteY1647" fmla="*/ 2716128 h 4424400"/>
              <a:gd name="connsiteX1648" fmla="*/ 6729280 w 9144000"/>
              <a:gd name="connsiteY1648" fmla="*/ 2499951 h 4424400"/>
              <a:gd name="connsiteX1649" fmla="*/ 6603129 w 9144000"/>
              <a:gd name="connsiteY1649" fmla="*/ 2326464 h 4424400"/>
              <a:gd name="connsiteX1650" fmla="*/ 6627947 w 9144000"/>
              <a:gd name="connsiteY1650" fmla="*/ 2274978 h 4424400"/>
              <a:gd name="connsiteX1651" fmla="*/ 6634292 w 9144000"/>
              <a:gd name="connsiteY1651" fmla="*/ 2274615 h 4424400"/>
              <a:gd name="connsiteX1652" fmla="*/ 7589396 w 9144000"/>
              <a:gd name="connsiteY1652" fmla="*/ 2274613 h 4424400"/>
              <a:gd name="connsiteX1653" fmla="*/ 7590744 w 9144000"/>
              <a:gd name="connsiteY1653" fmla="*/ 2274613 h 4424400"/>
              <a:gd name="connsiteX1654" fmla="*/ 7625101 w 9144000"/>
              <a:gd name="connsiteY1654" fmla="*/ 2274613 h 4424400"/>
              <a:gd name="connsiteX1655" fmla="*/ 7769632 w 9144000"/>
              <a:gd name="connsiteY1655" fmla="*/ 2274613 h 4424400"/>
              <a:gd name="connsiteX1656" fmla="*/ 7803989 w 9144000"/>
              <a:gd name="connsiteY1656" fmla="*/ 2274613 h 4424400"/>
              <a:gd name="connsiteX1657" fmla="*/ 7805337 w 9144000"/>
              <a:gd name="connsiteY1657" fmla="*/ 2274613 h 4424400"/>
              <a:gd name="connsiteX1658" fmla="*/ 7811102 w 9144000"/>
              <a:gd name="connsiteY1658" fmla="*/ 2274832 h 4424400"/>
              <a:gd name="connsiteX1659" fmla="*/ 7846486 w 9144000"/>
              <a:gd name="connsiteY1659" fmla="*/ 2301263 h 4424400"/>
              <a:gd name="connsiteX1660" fmla="*/ 7975991 w 9144000"/>
              <a:gd name="connsiteY1660" fmla="*/ 2479360 h 4424400"/>
              <a:gd name="connsiteX1661" fmla="*/ 7974512 w 9144000"/>
              <a:gd name="connsiteY1661" fmla="*/ 2519284 h 4424400"/>
              <a:gd name="connsiteX1662" fmla="*/ 7847680 w 9144000"/>
              <a:gd name="connsiteY1662" fmla="*/ 2738444 h 4424400"/>
              <a:gd name="connsiteX1663" fmla="*/ 7811138 w 9144000"/>
              <a:gd name="connsiteY1663" fmla="*/ 2769904 h 4424400"/>
              <a:gd name="connsiteX1664" fmla="*/ 7805373 w 9144000"/>
              <a:gd name="connsiteY1664" fmla="*/ 2770169 h 4424400"/>
              <a:gd name="connsiteX1665" fmla="*/ 7804025 w 9144000"/>
              <a:gd name="connsiteY1665" fmla="*/ 2770169 h 4424400"/>
              <a:gd name="connsiteX1666" fmla="*/ 7769668 w 9144000"/>
              <a:gd name="connsiteY1666" fmla="*/ 2770169 h 4424400"/>
              <a:gd name="connsiteX1667" fmla="*/ 7625137 w 9144000"/>
              <a:gd name="connsiteY1667" fmla="*/ 2770169 h 4424400"/>
              <a:gd name="connsiteX1668" fmla="*/ 7590780 w 9144000"/>
              <a:gd name="connsiteY1668" fmla="*/ 2770169 h 4424400"/>
              <a:gd name="connsiteX1669" fmla="*/ 7589432 w 9144000"/>
              <a:gd name="connsiteY1669" fmla="*/ 2770169 h 4424400"/>
              <a:gd name="connsiteX1670" fmla="*/ 7583087 w 9144000"/>
              <a:gd name="connsiteY1670" fmla="*/ 2769729 h 4424400"/>
              <a:gd name="connsiteX1671" fmla="*/ 7559250 w 9144000"/>
              <a:gd name="connsiteY1671" fmla="*/ 2716128 h 4424400"/>
              <a:gd name="connsiteX1672" fmla="*/ 7684384 w 9144000"/>
              <a:gd name="connsiteY1672" fmla="*/ 2499951 h 4424400"/>
              <a:gd name="connsiteX1673" fmla="*/ 7558233 w 9144000"/>
              <a:gd name="connsiteY1673" fmla="*/ 2326464 h 4424400"/>
              <a:gd name="connsiteX1674" fmla="*/ 7583051 w 9144000"/>
              <a:gd name="connsiteY1674" fmla="*/ 2274977 h 4424400"/>
              <a:gd name="connsiteX1675" fmla="*/ 7589396 w 9144000"/>
              <a:gd name="connsiteY1675" fmla="*/ 2274613 h 4424400"/>
              <a:gd name="connsiteX1676" fmla="*/ 8544500 w 9144000"/>
              <a:gd name="connsiteY1676" fmla="*/ 2274612 h 4424400"/>
              <a:gd name="connsiteX1677" fmla="*/ 8545848 w 9144000"/>
              <a:gd name="connsiteY1677" fmla="*/ 2274612 h 4424400"/>
              <a:gd name="connsiteX1678" fmla="*/ 8580205 w 9144000"/>
              <a:gd name="connsiteY1678" fmla="*/ 2274612 h 4424400"/>
              <a:gd name="connsiteX1679" fmla="*/ 8724736 w 9144000"/>
              <a:gd name="connsiteY1679" fmla="*/ 2274612 h 4424400"/>
              <a:gd name="connsiteX1680" fmla="*/ 8759093 w 9144000"/>
              <a:gd name="connsiteY1680" fmla="*/ 2274612 h 4424400"/>
              <a:gd name="connsiteX1681" fmla="*/ 8760440 w 9144000"/>
              <a:gd name="connsiteY1681" fmla="*/ 2274612 h 4424400"/>
              <a:gd name="connsiteX1682" fmla="*/ 8766206 w 9144000"/>
              <a:gd name="connsiteY1682" fmla="*/ 2274831 h 4424400"/>
              <a:gd name="connsiteX1683" fmla="*/ 8801590 w 9144000"/>
              <a:gd name="connsiteY1683" fmla="*/ 2301261 h 4424400"/>
              <a:gd name="connsiteX1684" fmla="*/ 8931095 w 9144000"/>
              <a:gd name="connsiteY1684" fmla="*/ 2479360 h 4424400"/>
              <a:gd name="connsiteX1685" fmla="*/ 8929616 w 9144000"/>
              <a:gd name="connsiteY1685" fmla="*/ 2519284 h 4424400"/>
              <a:gd name="connsiteX1686" fmla="*/ 8802784 w 9144000"/>
              <a:gd name="connsiteY1686" fmla="*/ 2738444 h 4424400"/>
              <a:gd name="connsiteX1687" fmla="*/ 8766242 w 9144000"/>
              <a:gd name="connsiteY1687" fmla="*/ 2769904 h 4424400"/>
              <a:gd name="connsiteX1688" fmla="*/ 8760476 w 9144000"/>
              <a:gd name="connsiteY1688" fmla="*/ 2770169 h 4424400"/>
              <a:gd name="connsiteX1689" fmla="*/ 8759129 w 9144000"/>
              <a:gd name="connsiteY1689" fmla="*/ 2770169 h 4424400"/>
              <a:gd name="connsiteX1690" fmla="*/ 8724771 w 9144000"/>
              <a:gd name="connsiteY1690" fmla="*/ 2770169 h 4424400"/>
              <a:gd name="connsiteX1691" fmla="*/ 8580241 w 9144000"/>
              <a:gd name="connsiteY1691" fmla="*/ 2770169 h 4424400"/>
              <a:gd name="connsiteX1692" fmla="*/ 8545884 w 9144000"/>
              <a:gd name="connsiteY1692" fmla="*/ 2770169 h 4424400"/>
              <a:gd name="connsiteX1693" fmla="*/ 8544536 w 9144000"/>
              <a:gd name="connsiteY1693" fmla="*/ 2770169 h 4424400"/>
              <a:gd name="connsiteX1694" fmla="*/ 8538191 w 9144000"/>
              <a:gd name="connsiteY1694" fmla="*/ 2769729 h 4424400"/>
              <a:gd name="connsiteX1695" fmla="*/ 8514353 w 9144000"/>
              <a:gd name="connsiteY1695" fmla="*/ 2716128 h 4424400"/>
              <a:gd name="connsiteX1696" fmla="*/ 8639488 w 9144000"/>
              <a:gd name="connsiteY1696" fmla="*/ 2499951 h 4424400"/>
              <a:gd name="connsiteX1697" fmla="*/ 8513337 w 9144000"/>
              <a:gd name="connsiteY1697" fmla="*/ 2326464 h 4424400"/>
              <a:gd name="connsiteX1698" fmla="*/ 8538155 w 9144000"/>
              <a:gd name="connsiteY1698" fmla="*/ 2274975 h 4424400"/>
              <a:gd name="connsiteX1699" fmla="*/ 8544500 w 9144000"/>
              <a:gd name="connsiteY1699" fmla="*/ 2274612 h 4424400"/>
              <a:gd name="connsiteX1700" fmla="*/ 426143 w 9144000"/>
              <a:gd name="connsiteY1700" fmla="*/ 2088831 h 4424400"/>
              <a:gd name="connsiteX1701" fmla="*/ 427491 w 9144000"/>
              <a:gd name="connsiteY1701" fmla="*/ 2088831 h 4424400"/>
              <a:gd name="connsiteX1702" fmla="*/ 461848 w 9144000"/>
              <a:gd name="connsiteY1702" fmla="*/ 2088831 h 4424400"/>
              <a:gd name="connsiteX1703" fmla="*/ 606378 w 9144000"/>
              <a:gd name="connsiteY1703" fmla="*/ 2088831 h 4424400"/>
              <a:gd name="connsiteX1704" fmla="*/ 640736 w 9144000"/>
              <a:gd name="connsiteY1704" fmla="*/ 2088831 h 4424400"/>
              <a:gd name="connsiteX1705" fmla="*/ 642083 w 9144000"/>
              <a:gd name="connsiteY1705" fmla="*/ 2088831 h 4424400"/>
              <a:gd name="connsiteX1706" fmla="*/ 647848 w 9144000"/>
              <a:gd name="connsiteY1706" fmla="*/ 2089050 h 4424400"/>
              <a:gd name="connsiteX1707" fmla="*/ 683232 w 9144000"/>
              <a:gd name="connsiteY1707" fmla="*/ 2115480 h 4424400"/>
              <a:gd name="connsiteX1708" fmla="*/ 812737 w 9144000"/>
              <a:gd name="connsiteY1708" fmla="*/ 2293583 h 4424400"/>
              <a:gd name="connsiteX1709" fmla="*/ 811258 w 9144000"/>
              <a:gd name="connsiteY1709" fmla="*/ 2333490 h 4424400"/>
              <a:gd name="connsiteX1710" fmla="*/ 684427 w 9144000"/>
              <a:gd name="connsiteY1710" fmla="*/ 2552650 h 4424400"/>
              <a:gd name="connsiteX1711" fmla="*/ 647885 w 9144000"/>
              <a:gd name="connsiteY1711" fmla="*/ 2584110 h 4424400"/>
              <a:gd name="connsiteX1712" fmla="*/ 642119 w 9144000"/>
              <a:gd name="connsiteY1712" fmla="*/ 2584375 h 4424400"/>
              <a:gd name="connsiteX1713" fmla="*/ 640771 w 9144000"/>
              <a:gd name="connsiteY1713" fmla="*/ 2584375 h 4424400"/>
              <a:gd name="connsiteX1714" fmla="*/ 606414 w 9144000"/>
              <a:gd name="connsiteY1714" fmla="*/ 2584375 h 4424400"/>
              <a:gd name="connsiteX1715" fmla="*/ 461884 w 9144000"/>
              <a:gd name="connsiteY1715" fmla="*/ 2584375 h 4424400"/>
              <a:gd name="connsiteX1716" fmla="*/ 427527 w 9144000"/>
              <a:gd name="connsiteY1716" fmla="*/ 2584375 h 4424400"/>
              <a:gd name="connsiteX1717" fmla="*/ 426179 w 9144000"/>
              <a:gd name="connsiteY1717" fmla="*/ 2584375 h 4424400"/>
              <a:gd name="connsiteX1718" fmla="*/ 419834 w 9144000"/>
              <a:gd name="connsiteY1718" fmla="*/ 2583935 h 4424400"/>
              <a:gd name="connsiteX1719" fmla="*/ 395997 w 9144000"/>
              <a:gd name="connsiteY1719" fmla="*/ 2530334 h 4424400"/>
              <a:gd name="connsiteX1720" fmla="*/ 521131 w 9144000"/>
              <a:gd name="connsiteY1720" fmla="*/ 2314157 h 4424400"/>
              <a:gd name="connsiteX1721" fmla="*/ 394980 w 9144000"/>
              <a:gd name="connsiteY1721" fmla="*/ 2140687 h 4424400"/>
              <a:gd name="connsiteX1722" fmla="*/ 419798 w 9144000"/>
              <a:gd name="connsiteY1722" fmla="*/ 2089195 h 4424400"/>
              <a:gd name="connsiteX1723" fmla="*/ 426143 w 9144000"/>
              <a:gd name="connsiteY1723" fmla="*/ 2088831 h 4424400"/>
              <a:gd name="connsiteX1724" fmla="*/ 1381247 w 9144000"/>
              <a:gd name="connsiteY1724" fmla="*/ 2088830 h 4424400"/>
              <a:gd name="connsiteX1725" fmla="*/ 1382594 w 9144000"/>
              <a:gd name="connsiteY1725" fmla="*/ 2088830 h 4424400"/>
              <a:gd name="connsiteX1726" fmla="*/ 1416953 w 9144000"/>
              <a:gd name="connsiteY1726" fmla="*/ 2088830 h 4424400"/>
              <a:gd name="connsiteX1727" fmla="*/ 1561482 w 9144000"/>
              <a:gd name="connsiteY1727" fmla="*/ 2088830 h 4424400"/>
              <a:gd name="connsiteX1728" fmla="*/ 1595839 w 9144000"/>
              <a:gd name="connsiteY1728" fmla="*/ 2088830 h 4424400"/>
              <a:gd name="connsiteX1729" fmla="*/ 1597187 w 9144000"/>
              <a:gd name="connsiteY1729" fmla="*/ 2088830 h 4424400"/>
              <a:gd name="connsiteX1730" fmla="*/ 1602952 w 9144000"/>
              <a:gd name="connsiteY1730" fmla="*/ 2089049 h 4424400"/>
              <a:gd name="connsiteX1731" fmla="*/ 1638336 w 9144000"/>
              <a:gd name="connsiteY1731" fmla="*/ 2115479 h 4424400"/>
              <a:gd name="connsiteX1732" fmla="*/ 1767842 w 9144000"/>
              <a:gd name="connsiteY1732" fmla="*/ 2293582 h 4424400"/>
              <a:gd name="connsiteX1733" fmla="*/ 1766363 w 9144000"/>
              <a:gd name="connsiteY1733" fmla="*/ 2333490 h 4424400"/>
              <a:gd name="connsiteX1734" fmla="*/ 1639530 w 9144000"/>
              <a:gd name="connsiteY1734" fmla="*/ 2552650 h 4424400"/>
              <a:gd name="connsiteX1735" fmla="*/ 1602988 w 9144000"/>
              <a:gd name="connsiteY1735" fmla="*/ 2584110 h 4424400"/>
              <a:gd name="connsiteX1736" fmla="*/ 1597222 w 9144000"/>
              <a:gd name="connsiteY1736" fmla="*/ 2584375 h 4424400"/>
              <a:gd name="connsiteX1737" fmla="*/ 1595876 w 9144000"/>
              <a:gd name="connsiteY1737" fmla="*/ 2584375 h 4424400"/>
              <a:gd name="connsiteX1738" fmla="*/ 1561518 w 9144000"/>
              <a:gd name="connsiteY1738" fmla="*/ 2584375 h 4424400"/>
              <a:gd name="connsiteX1739" fmla="*/ 1416988 w 9144000"/>
              <a:gd name="connsiteY1739" fmla="*/ 2584375 h 4424400"/>
              <a:gd name="connsiteX1740" fmla="*/ 1382630 w 9144000"/>
              <a:gd name="connsiteY1740" fmla="*/ 2584375 h 4424400"/>
              <a:gd name="connsiteX1741" fmla="*/ 1381282 w 9144000"/>
              <a:gd name="connsiteY1741" fmla="*/ 2584375 h 4424400"/>
              <a:gd name="connsiteX1742" fmla="*/ 1374938 w 9144000"/>
              <a:gd name="connsiteY1742" fmla="*/ 2583935 h 4424400"/>
              <a:gd name="connsiteX1743" fmla="*/ 1351101 w 9144000"/>
              <a:gd name="connsiteY1743" fmla="*/ 2530334 h 4424400"/>
              <a:gd name="connsiteX1744" fmla="*/ 1476236 w 9144000"/>
              <a:gd name="connsiteY1744" fmla="*/ 2314157 h 4424400"/>
              <a:gd name="connsiteX1745" fmla="*/ 1350085 w 9144000"/>
              <a:gd name="connsiteY1745" fmla="*/ 2140686 h 4424400"/>
              <a:gd name="connsiteX1746" fmla="*/ 1374902 w 9144000"/>
              <a:gd name="connsiteY1746" fmla="*/ 2089193 h 4424400"/>
              <a:gd name="connsiteX1747" fmla="*/ 1381247 w 9144000"/>
              <a:gd name="connsiteY1747" fmla="*/ 2088830 h 4424400"/>
              <a:gd name="connsiteX1748" fmla="*/ 2336347 w 9144000"/>
              <a:gd name="connsiteY1748" fmla="*/ 2088828 h 4424400"/>
              <a:gd name="connsiteX1749" fmla="*/ 2337695 w 9144000"/>
              <a:gd name="connsiteY1749" fmla="*/ 2088828 h 4424400"/>
              <a:gd name="connsiteX1750" fmla="*/ 2372052 w 9144000"/>
              <a:gd name="connsiteY1750" fmla="*/ 2088828 h 4424400"/>
              <a:gd name="connsiteX1751" fmla="*/ 2516583 w 9144000"/>
              <a:gd name="connsiteY1751" fmla="*/ 2088828 h 4424400"/>
              <a:gd name="connsiteX1752" fmla="*/ 2550941 w 9144000"/>
              <a:gd name="connsiteY1752" fmla="*/ 2088828 h 4424400"/>
              <a:gd name="connsiteX1753" fmla="*/ 2552289 w 9144000"/>
              <a:gd name="connsiteY1753" fmla="*/ 2088828 h 4424400"/>
              <a:gd name="connsiteX1754" fmla="*/ 2558055 w 9144000"/>
              <a:gd name="connsiteY1754" fmla="*/ 2089047 h 4424400"/>
              <a:gd name="connsiteX1755" fmla="*/ 2593438 w 9144000"/>
              <a:gd name="connsiteY1755" fmla="*/ 2115477 h 4424400"/>
              <a:gd name="connsiteX1756" fmla="*/ 2722943 w 9144000"/>
              <a:gd name="connsiteY1756" fmla="*/ 2293581 h 4424400"/>
              <a:gd name="connsiteX1757" fmla="*/ 2721465 w 9144000"/>
              <a:gd name="connsiteY1757" fmla="*/ 2333490 h 4424400"/>
              <a:gd name="connsiteX1758" fmla="*/ 2594634 w 9144000"/>
              <a:gd name="connsiteY1758" fmla="*/ 2552650 h 4424400"/>
              <a:gd name="connsiteX1759" fmla="*/ 2558090 w 9144000"/>
              <a:gd name="connsiteY1759" fmla="*/ 2584110 h 4424400"/>
              <a:gd name="connsiteX1760" fmla="*/ 2552324 w 9144000"/>
              <a:gd name="connsiteY1760" fmla="*/ 2584375 h 4424400"/>
              <a:gd name="connsiteX1761" fmla="*/ 2550977 w 9144000"/>
              <a:gd name="connsiteY1761" fmla="*/ 2584375 h 4424400"/>
              <a:gd name="connsiteX1762" fmla="*/ 2516620 w 9144000"/>
              <a:gd name="connsiteY1762" fmla="*/ 2584375 h 4424400"/>
              <a:gd name="connsiteX1763" fmla="*/ 2372088 w 9144000"/>
              <a:gd name="connsiteY1763" fmla="*/ 2584375 h 4424400"/>
              <a:gd name="connsiteX1764" fmla="*/ 2337731 w 9144000"/>
              <a:gd name="connsiteY1764" fmla="*/ 2584375 h 4424400"/>
              <a:gd name="connsiteX1765" fmla="*/ 2336384 w 9144000"/>
              <a:gd name="connsiteY1765" fmla="*/ 2584375 h 4424400"/>
              <a:gd name="connsiteX1766" fmla="*/ 2330039 w 9144000"/>
              <a:gd name="connsiteY1766" fmla="*/ 2583935 h 4424400"/>
              <a:gd name="connsiteX1767" fmla="*/ 2306201 w 9144000"/>
              <a:gd name="connsiteY1767" fmla="*/ 2530334 h 4424400"/>
              <a:gd name="connsiteX1768" fmla="*/ 2431337 w 9144000"/>
              <a:gd name="connsiteY1768" fmla="*/ 2314157 h 4424400"/>
              <a:gd name="connsiteX1769" fmla="*/ 2305184 w 9144000"/>
              <a:gd name="connsiteY1769" fmla="*/ 2140684 h 4424400"/>
              <a:gd name="connsiteX1770" fmla="*/ 2330002 w 9144000"/>
              <a:gd name="connsiteY1770" fmla="*/ 2089192 h 4424400"/>
              <a:gd name="connsiteX1771" fmla="*/ 2336347 w 9144000"/>
              <a:gd name="connsiteY1771" fmla="*/ 2088828 h 4424400"/>
              <a:gd name="connsiteX1772" fmla="*/ 3291449 w 9144000"/>
              <a:gd name="connsiteY1772" fmla="*/ 2088827 h 4424400"/>
              <a:gd name="connsiteX1773" fmla="*/ 3292798 w 9144000"/>
              <a:gd name="connsiteY1773" fmla="*/ 2088827 h 4424400"/>
              <a:gd name="connsiteX1774" fmla="*/ 3327154 w 9144000"/>
              <a:gd name="connsiteY1774" fmla="*/ 2088827 h 4424400"/>
              <a:gd name="connsiteX1775" fmla="*/ 3471684 w 9144000"/>
              <a:gd name="connsiteY1775" fmla="*/ 2088827 h 4424400"/>
              <a:gd name="connsiteX1776" fmla="*/ 3506041 w 9144000"/>
              <a:gd name="connsiteY1776" fmla="*/ 2088827 h 4424400"/>
              <a:gd name="connsiteX1777" fmla="*/ 3507390 w 9144000"/>
              <a:gd name="connsiteY1777" fmla="*/ 2088827 h 4424400"/>
              <a:gd name="connsiteX1778" fmla="*/ 3513155 w 9144000"/>
              <a:gd name="connsiteY1778" fmla="*/ 2089046 h 4424400"/>
              <a:gd name="connsiteX1779" fmla="*/ 3548540 w 9144000"/>
              <a:gd name="connsiteY1779" fmla="*/ 2115476 h 4424400"/>
              <a:gd name="connsiteX1780" fmla="*/ 3678044 w 9144000"/>
              <a:gd name="connsiteY1780" fmla="*/ 2293579 h 4424400"/>
              <a:gd name="connsiteX1781" fmla="*/ 3676567 w 9144000"/>
              <a:gd name="connsiteY1781" fmla="*/ 2333490 h 4424400"/>
              <a:gd name="connsiteX1782" fmla="*/ 3549734 w 9144000"/>
              <a:gd name="connsiteY1782" fmla="*/ 2552650 h 4424400"/>
              <a:gd name="connsiteX1783" fmla="*/ 3513191 w 9144000"/>
              <a:gd name="connsiteY1783" fmla="*/ 2584110 h 4424400"/>
              <a:gd name="connsiteX1784" fmla="*/ 3507427 w 9144000"/>
              <a:gd name="connsiteY1784" fmla="*/ 2584375 h 4424400"/>
              <a:gd name="connsiteX1785" fmla="*/ 3506077 w 9144000"/>
              <a:gd name="connsiteY1785" fmla="*/ 2584375 h 4424400"/>
              <a:gd name="connsiteX1786" fmla="*/ 3471721 w 9144000"/>
              <a:gd name="connsiteY1786" fmla="*/ 2584375 h 4424400"/>
              <a:gd name="connsiteX1787" fmla="*/ 3327191 w 9144000"/>
              <a:gd name="connsiteY1787" fmla="*/ 2584375 h 4424400"/>
              <a:gd name="connsiteX1788" fmla="*/ 3292835 w 9144000"/>
              <a:gd name="connsiteY1788" fmla="*/ 2584375 h 4424400"/>
              <a:gd name="connsiteX1789" fmla="*/ 3291486 w 9144000"/>
              <a:gd name="connsiteY1789" fmla="*/ 2584375 h 4424400"/>
              <a:gd name="connsiteX1790" fmla="*/ 3285142 w 9144000"/>
              <a:gd name="connsiteY1790" fmla="*/ 2583935 h 4424400"/>
              <a:gd name="connsiteX1791" fmla="*/ 3261304 w 9144000"/>
              <a:gd name="connsiteY1791" fmla="*/ 2530334 h 4424400"/>
              <a:gd name="connsiteX1792" fmla="*/ 3386438 w 9144000"/>
              <a:gd name="connsiteY1792" fmla="*/ 2314157 h 4424400"/>
              <a:gd name="connsiteX1793" fmla="*/ 3260288 w 9144000"/>
              <a:gd name="connsiteY1793" fmla="*/ 2140683 h 4424400"/>
              <a:gd name="connsiteX1794" fmla="*/ 3285106 w 9144000"/>
              <a:gd name="connsiteY1794" fmla="*/ 2089191 h 4424400"/>
              <a:gd name="connsiteX1795" fmla="*/ 3291449 w 9144000"/>
              <a:gd name="connsiteY1795" fmla="*/ 2088827 h 4424400"/>
              <a:gd name="connsiteX1796" fmla="*/ 4246535 w 9144000"/>
              <a:gd name="connsiteY1796" fmla="*/ 2088825 h 4424400"/>
              <a:gd name="connsiteX1797" fmla="*/ 4247882 w 9144000"/>
              <a:gd name="connsiteY1797" fmla="*/ 2088825 h 4424400"/>
              <a:gd name="connsiteX1798" fmla="*/ 4282239 w 9144000"/>
              <a:gd name="connsiteY1798" fmla="*/ 2088825 h 4424400"/>
              <a:gd name="connsiteX1799" fmla="*/ 4426770 w 9144000"/>
              <a:gd name="connsiteY1799" fmla="*/ 2088825 h 4424400"/>
              <a:gd name="connsiteX1800" fmla="*/ 4461128 w 9144000"/>
              <a:gd name="connsiteY1800" fmla="*/ 2088825 h 4424400"/>
              <a:gd name="connsiteX1801" fmla="*/ 4462477 w 9144000"/>
              <a:gd name="connsiteY1801" fmla="*/ 2088825 h 4424400"/>
              <a:gd name="connsiteX1802" fmla="*/ 4468241 w 9144000"/>
              <a:gd name="connsiteY1802" fmla="*/ 2089044 h 4424400"/>
              <a:gd name="connsiteX1803" fmla="*/ 4503624 w 9144000"/>
              <a:gd name="connsiteY1803" fmla="*/ 2115475 h 4424400"/>
              <a:gd name="connsiteX1804" fmla="*/ 4633130 w 9144000"/>
              <a:gd name="connsiteY1804" fmla="*/ 2293578 h 4424400"/>
              <a:gd name="connsiteX1805" fmla="*/ 4631652 w 9144000"/>
              <a:gd name="connsiteY1805" fmla="*/ 2333490 h 4424400"/>
              <a:gd name="connsiteX1806" fmla="*/ 4504818 w 9144000"/>
              <a:gd name="connsiteY1806" fmla="*/ 2552650 h 4424400"/>
              <a:gd name="connsiteX1807" fmla="*/ 4468276 w 9144000"/>
              <a:gd name="connsiteY1807" fmla="*/ 2584110 h 4424400"/>
              <a:gd name="connsiteX1808" fmla="*/ 4462511 w 9144000"/>
              <a:gd name="connsiteY1808" fmla="*/ 2584375 h 4424400"/>
              <a:gd name="connsiteX1809" fmla="*/ 4461163 w 9144000"/>
              <a:gd name="connsiteY1809" fmla="*/ 2584375 h 4424400"/>
              <a:gd name="connsiteX1810" fmla="*/ 4426806 w 9144000"/>
              <a:gd name="connsiteY1810" fmla="*/ 2584375 h 4424400"/>
              <a:gd name="connsiteX1811" fmla="*/ 4282276 w 9144000"/>
              <a:gd name="connsiteY1811" fmla="*/ 2584375 h 4424400"/>
              <a:gd name="connsiteX1812" fmla="*/ 4247918 w 9144000"/>
              <a:gd name="connsiteY1812" fmla="*/ 2584375 h 4424400"/>
              <a:gd name="connsiteX1813" fmla="*/ 4246571 w 9144000"/>
              <a:gd name="connsiteY1813" fmla="*/ 2584375 h 4424400"/>
              <a:gd name="connsiteX1814" fmla="*/ 4240226 w 9144000"/>
              <a:gd name="connsiteY1814" fmla="*/ 2583935 h 4424400"/>
              <a:gd name="connsiteX1815" fmla="*/ 4216387 w 9144000"/>
              <a:gd name="connsiteY1815" fmla="*/ 2530334 h 4424400"/>
              <a:gd name="connsiteX1816" fmla="*/ 4341522 w 9144000"/>
              <a:gd name="connsiteY1816" fmla="*/ 2314157 h 4424400"/>
              <a:gd name="connsiteX1817" fmla="*/ 4215370 w 9144000"/>
              <a:gd name="connsiteY1817" fmla="*/ 2140682 h 4424400"/>
              <a:gd name="connsiteX1818" fmla="*/ 4240189 w 9144000"/>
              <a:gd name="connsiteY1818" fmla="*/ 2089189 h 4424400"/>
              <a:gd name="connsiteX1819" fmla="*/ 4246535 w 9144000"/>
              <a:gd name="connsiteY1819" fmla="*/ 2088825 h 4424400"/>
              <a:gd name="connsiteX1820" fmla="*/ 5201639 w 9144000"/>
              <a:gd name="connsiteY1820" fmla="*/ 2088824 h 4424400"/>
              <a:gd name="connsiteX1821" fmla="*/ 5202987 w 9144000"/>
              <a:gd name="connsiteY1821" fmla="*/ 2088824 h 4424400"/>
              <a:gd name="connsiteX1822" fmla="*/ 5237344 w 9144000"/>
              <a:gd name="connsiteY1822" fmla="*/ 2088824 h 4424400"/>
              <a:gd name="connsiteX1823" fmla="*/ 5381874 w 9144000"/>
              <a:gd name="connsiteY1823" fmla="*/ 2088824 h 4424400"/>
              <a:gd name="connsiteX1824" fmla="*/ 5416232 w 9144000"/>
              <a:gd name="connsiteY1824" fmla="*/ 2088824 h 4424400"/>
              <a:gd name="connsiteX1825" fmla="*/ 5417579 w 9144000"/>
              <a:gd name="connsiteY1825" fmla="*/ 2088824 h 4424400"/>
              <a:gd name="connsiteX1826" fmla="*/ 5423345 w 9144000"/>
              <a:gd name="connsiteY1826" fmla="*/ 2089043 h 4424400"/>
              <a:gd name="connsiteX1827" fmla="*/ 5458728 w 9144000"/>
              <a:gd name="connsiteY1827" fmla="*/ 2115473 h 4424400"/>
              <a:gd name="connsiteX1828" fmla="*/ 5588233 w 9144000"/>
              <a:gd name="connsiteY1828" fmla="*/ 2293576 h 4424400"/>
              <a:gd name="connsiteX1829" fmla="*/ 5586753 w 9144000"/>
              <a:gd name="connsiteY1829" fmla="*/ 2333490 h 4424400"/>
              <a:gd name="connsiteX1830" fmla="*/ 5459923 w 9144000"/>
              <a:gd name="connsiteY1830" fmla="*/ 2552650 h 4424400"/>
              <a:gd name="connsiteX1831" fmla="*/ 5423381 w 9144000"/>
              <a:gd name="connsiteY1831" fmla="*/ 2584110 h 4424400"/>
              <a:gd name="connsiteX1832" fmla="*/ 5417615 w 9144000"/>
              <a:gd name="connsiteY1832" fmla="*/ 2584375 h 4424400"/>
              <a:gd name="connsiteX1833" fmla="*/ 5416267 w 9144000"/>
              <a:gd name="connsiteY1833" fmla="*/ 2584375 h 4424400"/>
              <a:gd name="connsiteX1834" fmla="*/ 5381911 w 9144000"/>
              <a:gd name="connsiteY1834" fmla="*/ 2584375 h 4424400"/>
              <a:gd name="connsiteX1835" fmla="*/ 5237379 w 9144000"/>
              <a:gd name="connsiteY1835" fmla="*/ 2584375 h 4424400"/>
              <a:gd name="connsiteX1836" fmla="*/ 5203022 w 9144000"/>
              <a:gd name="connsiteY1836" fmla="*/ 2584375 h 4424400"/>
              <a:gd name="connsiteX1837" fmla="*/ 5201674 w 9144000"/>
              <a:gd name="connsiteY1837" fmla="*/ 2584375 h 4424400"/>
              <a:gd name="connsiteX1838" fmla="*/ 5195331 w 9144000"/>
              <a:gd name="connsiteY1838" fmla="*/ 2583935 h 4424400"/>
              <a:gd name="connsiteX1839" fmla="*/ 5171492 w 9144000"/>
              <a:gd name="connsiteY1839" fmla="*/ 2530334 h 4424400"/>
              <a:gd name="connsiteX1840" fmla="*/ 5296628 w 9144000"/>
              <a:gd name="connsiteY1840" fmla="*/ 2314157 h 4424400"/>
              <a:gd name="connsiteX1841" fmla="*/ 5170476 w 9144000"/>
              <a:gd name="connsiteY1841" fmla="*/ 2140680 h 4424400"/>
              <a:gd name="connsiteX1842" fmla="*/ 5195293 w 9144000"/>
              <a:gd name="connsiteY1842" fmla="*/ 2089187 h 4424400"/>
              <a:gd name="connsiteX1843" fmla="*/ 5201639 w 9144000"/>
              <a:gd name="connsiteY1843" fmla="*/ 2088824 h 4424400"/>
              <a:gd name="connsiteX1844" fmla="*/ 6156740 w 9144000"/>
              <a:gd name="connsiteY1844" fmla="*/ 2088822 h 4424400"/>
              <a:gd name="connsiteX1845" fmla="*/ 6158088 w 9144000"/>
              <a:gd name="connsiteY1845" fmla="*/ 2088822 h 4424400"/>
              <a:gd name="connsiteX1846" fmla="*/ 6192445 w 9144000"/>
              <a:gd name="connsiteY1846" fmla="*/ 2088822 h 4424400"/>
              <a:gd name="connsiteX1847" fmla="*/ 6336976 w 9144000"/>
              <a:gd name="connsiteY1847" fmla="*/ 2088822 h 4424400"/>
              <a:gd name="connsiteX1848" fmla="*/ 6371333 w 9144000"/>
              <a:gd name="connsiteY1848" fmla="*/ 2088822 h 4424400"/>
              <a:gd name="connsiteX1849" fmla="*/ 6372681 w 9144000"/>
              <a:gd name="connsiteY1849" fmla="*/ 2088822 h 4424400"/>
              <a:gd name="connsiteX1850" fmla="*/ 6378446 w 9144000"/>
              <a:gd name="connsiteY1850" fmla="*/ 2089041 h 4424400"/>
              <a:gd name="connsiteX1851" fmla="*/ 6413830 w 9144000"/>
              <a:gd name="connsiteY1851" fmla="*/ 2115471 h 4424400"/>
              <a:gd name="connsiteX1852" fmla="*/ 6543335 w 9144000"/>
              <a:gd name="connsiteY1852" fmla="*/ 2293575 h 4424400"/>
              <a:gd name="connsiteX1853" fmla="*/ 6541856 w 9144000"/>
              <a:gd name="connsiteY1853" fmla="*/ 2333490 h 4424400"/>
              <a:gd name="connsiteX1854" fmla="*/ 6415024 w 9144000"/>
              <a:gd name="connsiteY1854" fmla="*/ 2552650 h 4424400"/>
              <a:gd name="connsiteX1855" fmla="*/ 6378482 w 9144000"/>
              <a:gd name="connsiteY1855" fmla="*/ 2584110 h 4424400"/>
              <a:gd name="connsiteX1856" fmla="*/ 6372717 w 9144000"/>
              <a:gd name="connsiteY1856" fmla="*/ 2584375 h 4424400"/>
              <a:gd name="connsiteX1857" fmla="*/ 6371369 w 9144000"/>
              <a:gd name="connsiteY1857" fmla="*/ 2584375 h 4424400"/>
              <a:gd name="connsiteX1858" fmla="*/ 6337012 w 9144000"/>
              <a:gd name="connsiteY1858" fmla="*/ 2584375 h 4424400"/>
              <a:gd name="connsiteX1859" fmla="*/ 6192481 w 9144000"/>
              <a:gd name="connsiteY1859" fmla="*/ 2584375 h 4424400"/>
              <a:gd name="connsiteX1860" fmla="*/ 6158124 w 9144000"/>
              <a:gd name="connsiteY1860" fmla="*/ 2584375 h 4424400"/>
              <a:gd name="connsiteX1861" fmla="*/ 6156776 w 9144000"/>
              <a:gd name="connsiteY1861" fmla="*/ 2584375 h 4424400"/>
              <a:gd name="connsiteX1862" fmla="*/ 6150431 w 9144000"/>
              <a:gd name="connsiteY1862" fmla="*/ 2583935 h 4424400"/>
              <a:gd name="connsiteX1863" fmla="*/ 6126594 w 9144000"/>
              <a:gd name="connsiteY1863" fmla="*/ 2530334 h 4424400"/>
              <a:gd name="connsiteX1864" fmla="*/ 6251728 w 9144000"/>
              <a:gd name="connsiteY1864" fmla="*/ 2314157 h 4424400"/>
              <a:gd name="connsiteX1865" fmla="*/ 6125577 w 9144000"/>
              <a:gd name="connsiteY1865" fmla="*/ 2140679 h 4424400"/>
              <a:gd name="connsiteX1866" fmla="*/ 6150395 w 9144000"/>
              <a:gd name="connsiteY1866" fmla="*/ 2089186 h 4424400"/>
              <a:gd name="connsiteX1867" fmla="*/ 6156740 w 9144000"/>
              <a:gd name="connsiteY1867" fmla="*/ 2088822 h 4424400"/>
              <a:gd name="connsiteX1868" fmla="*/ 7111844 w 9144000"/>
              <a:gd name="connsiteY1868" fmla="*/ 2088821 h 4424400"/>
              <a:gd name="connsiteX1869" fmla="*/ 7113192 w 9144000"/>
              <a:gd name="connsiteY1869" fmla="*/ 2088821 h 4424400"/>
              <a:gd name="connsiteX1870" fmla="*/ 7147549 w 9144000"/>
              <a:gd name="connsiteY1870" fmla="*/ 2088821 h 4424400"/>
              <a:gd name="connsiteX1871" fmla="*/ 7292080 w 9144000"/>
              <a:gd name="connsiteY1871" fmla="*/ 2088821 h 4424400"/>
              <a:gd name="connsiteX1872" fmla="*/ 7326437 w 9144000"/>
              <a:gd name="connsiteY1872" fmla="*/ 2088821 h 4424400"/>
              <a:gd name="connsiteX1873" fmla="*/ 7327785 w 9144000"/>
              <a:gd name="connsiteY1873" fmla="*/ 2088821 h 4424400"/>
              <a:gd name="connsiteX1874" fmla="*/ 7333550 w 9144000"/>
              <a:gd name="connsiteY1874" fmla="*/ 2089040 h 4424400"/>
              <a:gd name="connsiteX1875" fmla="*/ 7368934 w 9144000"/>
              <a:gd name="connsiteY1875" fmla="*/ 2115470 h 4424400"/>
              <a:gd name="connsiteX1876" fmla="*/ 7498439 w 9144000"/>
              <a:gd name="connsiteY1876" fmla="*/ 2293574 h 4424400"/>
              <a:gd name="connsiteX1877" fmla="*/ 7496960 w 9144000"/>
              <a:gd name="connsiteY1877" fmla="*/ 2333490 h 4424400"/>
              <a:gd name="connsiteX1878" fmla="*/ 7370128 w 9144000"/>
              <a:gd name="connsiteY1878" fmla="*/ 2552650 h 4424400"/>
              <a:gd name="connsiteX1879" fmla="*/ 7333586 w 9144000"/>
              <a:gd name="connsiteY1879" fmla="*/ 2584110 h 4424400"/>
              <a:gd name="connsiteX1880" fmla="*/ 7327821 w 9144000"/>
              <a:gd name="connsiteY1880" fmla="*/ 2584375 h 4424400"/>
              <a:gd name="connsiteX1881" fmla="*/ 7326473 w 9144000"/>
              <a:gd name="connsiteY1881" fmla="*/ 2584375 h 4424400"/>
              <a:gd name="connsiteX1882" fmla="*/ 7292116 w 9144000"/>
              <a:gd name="connsiteY1882" fmla="*/ 2584375 h 4424400"/>
              <a:gd name="connsiteX1883" fmla="*/ 7147585 w 9144000"/>
              <a:gd name="connsiteY1883" fmla="*/ 2584375 h 4424400"/>
              <a:gd name="connsiteX1884" fmla="*/ 7113228 w 9144000"/>
              <a:gd name="connsiteY1884" fmla="*/ 2584375 h 4424400"/>
              <a:gd name="connsiteX1885" fmla="*/ 7111880 w 9144000"/>
              <a:gd name="connsiteY1885" fmla="*/ 2584375 h 4424400"/>
              <a:gd name="connsiteX1886" fmla="*/ 7105535 w 9144000"/>
              <a:gd name="connsiteY1886" fmla="*/ 2583935 h 4424400"/>
              <a:gd name="connsiteX1887" fmla="*/ 7081698 w 9144000"/>
              <a:gd name="connsiteY1887" fmla="*/ 2530334 h 4424400"/>
              <a:gd name="connsiteX1888" fmla="*/ 7206832 w 9144000"/>
              <a:gd name="connsiteY1888" fmla="*/ 2314157 h 4424400"/>
              <a:gd name="connsiteX1889" fmla="*/ 7080681 w 9144000"/>
              <a:gd name="connsiteY1889" fmla="*/ 2140677 h 4424400"/>
              <a:gd name="connsiteX1890" fmla="*/ 7105499 w 9144000"/>
              <a:gd name="connsiteY1890" fmla="*/ 2089184 h 4424400"/>
              <a:gd name="connsiteX1891" fmla="*/ 7111844 w 9144000"/>
              <a:gd name="connsiteY1891" fmla="*/ 2088821 h 4424400"/>
              <a:gd name="connsiteX1892" fmla="*/ 8066948 w 9144000"/>
              <a:gd name="connsiteY1892" fmla="*/ 2088819 h 4424400"/>
              <a:gd name="connsiteX1893" fmla="*/ 8068296 w 9144000"/>
              <a:gd name="connsiteY1893" fmla="*/ 2088819 h 4424400"/>
              <a:gd name="connsiteX1894" fmla="*/ 8102653 w 9144000"/>
              <a:gd name="connsiteY1894" fmla="*/ 2088819 h 4424400"/>
              <a:gd name="connsiteX1895" fmla="*/ 8247184 w 9144000"/>
              <a:gd name="connsiteY1895" fmla="*/ 2088819 h 4424400"/>
              <a:gd name="connsiteX1896" fmla="*/ 8281541 w 9144000"/>
              <a:gd name="connsiteY1896" fmla="*/ 2088819 h 4424400"/>
              <a:gd name="connsiteX1897" fmla="*/ 8282889 w 9144000"/>
              <a:gd name="connsiteY1897" fmla="*/ 2088819 h 4424400"/>
              <a:gd name="connsiteX1898" fmla="*/ 8288654 w 9144000"/>
              <a:gd name="connsiteY1898" fmla="*/ 2089038 h 4424400"/>
              <a:gd name="connsiteX1899" fmla="*/ 8324038 w 9144000"/>
              <a:gd name="connsiteY1899" fmla="*/ 2115469 h 4424400"/>
              <a:gd name="connsiteX1900" fmla="*/ 8453543 w 9144000"/>
              <a:gd name="connsiteY1900" fmla="*/ 2293572 h 4424400"/>
              <a:gd name="connsiteX1901" fmla="*/ 8452064 w 9144000"/>
              <a:gd name="connsiteY1901" fmla="*/ 2333490 h 4424400"/>
              <a:gd name="connsiteX1902" fmla="*/ 8325232 w 9144000"/>
              <a:gd name="connsiteY1902" fmla="*/ 2552650 h 4424400"/>
              <a:gd name="connsiteX1903" fmla="*/ 8288690 w 9144000"/>
              <a:gd name="connsiteY1903" fmla="*/ 2584110 h 4424400"/>
              <a:gd name="connsiteX1904" fmla="*/ 8282925 w 9144000"/>
              <a:gd name="connsiteY1904" fmla="*/ 2584375 h 4424400"/>
              <a:gd name="connsiteX1905" fmla="*/ 8281577 w 9144000"/>
              <a:gd name="connsiteY1905" fmla="*/ 2584375 h 4424400"/>
              <a:gd name="connsiteX1906" fmla="*/ 8247220 w 9144000"/>
              <a:gd name="connsiteY1906" fmla="*/ 2584375 h 4424400"/>
              <a:gd name="connsiteX1907" fmla="*/ 8102689 w 9144000"/>
              <a:gd name="connsiteY1907" fmla="*/ 2584375 h 4424400"/>
              <a:gd name="connsiteX1908" fmla="*/ 8068332 w 9144000"/>
              <a:gd name="connsiteY1908" fmla="*/ 2584375 h 4424400"/>
              <a:gd name="connsiteX1909" fmla="*/ 8066984 w 9144000"/>
              <a:gd name="connsiteY1909" fmla="*/ 2584375 h 4424400"/>
              <a:gd name="connsiteX1910" fmla="*/ 8060639 w 9144000"/>
              <a:gd name="connsiteY1910" fmla="*/ 2583935 h 4424400"/>
              <a:gd name="connsiteX1911" fmla="*/ 8036802 w 9144000"/>
              <a:gd name="connsiteY1911" fmla="*/ 2530334 h 4424400"/>
              <a:gd name="connsiteX1912" fmla="*/ 8161936 w 9144000"/>
              <a:gd name="connsiteY1912" fmla="*/ 2314157 h 4424400"/>
              <a:gd name="connsiteX1913" fmla="*/ 8035785 w 9144000"/>
              <a:gd name="connsiteY1913" fmla="*/ 2140676 h 4424400"/>
              <a:gd name="connsiteX1914" fmla="*/ 8060603 w 9144000"/>
              <a:gd name="connsiteY1914" fmla="*/ 2089183 h 4424400"/>
              <a:gd name="connsiteX1915" fmla="*/ 8066948 w 9144000"/>
              <a:gd name="connsiteY1915" fmla="*/ 2088819 h 4424400"/>
              <a:gd name="connsiteX1916" fmla="*/ 9022052 w 9144000"/>
              <a:gd name="connsiteY1916" fmla="*/ 2088818 h 4424400"/>
              <a:gd name="connsiteX1917" fmla="*/ 9023400 w 9144000"/>
              <a:gd name="connsiteY1917" fmla="*/ 2088818 h 4424400"/>
              <a:gd name="connsiteX1918" fmla="*/ 9057757 w 9144000"/>
              <a:gd name="connsiteY1918" fmla="*/ 2088818 h 4424400"/>
              <a:gd name="connsiteX1919" fmla="*/ 9144000 w 9144000"/>
              <a:gd name="connsiteY1919" fmla="*/ 2088818 h 4424400"/>
              <a:gd name="connsiteX1920" fmla="*/ 9144000 w 9144000"/>
              <a:gd name="connsiteY1920" fmla="*/ 2584375 h 4424400"/>
              <a:gd name="connsiteX1921" fmla="*/ 9057793 w 9144000"/>
              <a:gd name="connsiteY1921" fmla="*/ 2584375 h 4424400"/>
              <a:gd name="connsiteX1922" fmla="*/ 9023436 w 9144000"/>
              <a:gd name="connsiteY1922" fmla="*/ 2584375 h 4424400"/>
              <a:gd name="connsiteX1923" fmla="*/ 9022088 w 9144000"/>
              <a:gd name="connsiteY1923" fmla="*/ 2584375 h 4424400"/>
              <a:gd name="connsiteX1924" fmla="*/ 9015743 w 9144000"/>
              <a:gd name="connsiteY1924" fmla="*/ 2583935 h 4424400"/>
              <a:gd name="connsiteX1925" fmla="*/ 8991905 w 9144000"/>
              <a:gd name="connsiteY1925" fmla="*/ 2530334 h 4424400"/>
              <a:gd name="connsiteX1926" fmla="*/ 9117040 w 9144000"/>
              <a:gd name="connsiteY1926" fmla="*/ 2314157 h 4424400"/>
              <a:gd name="connsiteX1927" fmla="*/ 8990889 w 9144000"/>
              <a:gd name="connsiteY1927" fmla="*/ 2140675 h 4424400"/>
              <a:gd name="connsiteX1928" fmla="*/ 9015707 w 9144000"/>
              <a:gd name="connsiteY1928" fmla="*/ 2089181 h 4424400"/>
              <a:gd name="connsiteX1929" fmla="*/ 9022052 w 9144000"/>
              <a:gd name="connsiteY1929" fmla="*/ 2088818 h 4424400"/>
              <a:gd name="connsiteX1930" fmla="*/ 903694 w 9144000"/>
              <a:gd name="connsiteY1930" fmla="*/ 1717604 h 4424400"/>
              <a:gd name="connsiteX1931" fmla="*/ 905042 w 9144000"/>
              <a:gd name="connsiteY1931" fmla="*/ 1717604 h 4424400"/>
              <a:gd name="connsiteX1932" fmla="*/ 939399 w 9144000"/>
              <a:gd name="connsiteY1932" fmla="*/ 1717604 h 4424400"/>
              <a:gd name="connsiteX1933" fmla="*/ 1083930 w 9144000"/>
              <a:gd name="connsiteY1933" fmla="*/ 1717604 h 4424400"/>
              <a:gd name="connsiteX1934" fmla="*/ 1118287 w 9144000"/>
              <a:gd name="connsiteY1934" fmla="*/ 1717604 h 4424400"/>
              <a:gd name="connsiteX1935" fmla="*/ 1119635 w 9144000"/>
              <a:gd name="connsiteY1935" fmla="*/ 1717604 h 4424400"/>
              <a:gd name="connsiteX1936" fmla="*/ 1125400 w 9144000"/>
              <a:gd name="connsiteY1936" fmla="*/ 1717823 h 4424400"/>
              <a:gd name="connsiteX1937" fmla="*/ 1160786 w 9144000"/>
              <a:gd name="connsiteY1937" fmla="*/ 1744256 h 4424400"/>
              <a:gd name="connsiteX1938" fmla="*/ 1290290 w 9144000"/>
              <a:gd name="connsiteY1938" fmla="*/ 1922372 h 4424400"/>
              <a:gd name="connsiteX1939" fmla="*/ 1288812 w 9144000"/>
              <a:gd name="connsiteY1939" fmla="*/ 1962296 h 4424400"/>
              <a:gd name="connsiteX1940" fmla="*/ 1161979 w 9144000"/>
              <a:gd name="connsiteY1940" fmla="*/ 2181451 h 4424400"/>
              <a:gd name="connsiteX1941" fmla="*/ 1125437 w 9144000"/>
              <a:gd name="connsiteY1941" fmla="*/ 2212910 h 4424400"/>
              <a:gd name="connsiteX1942" fmla="*/ 1119671 w 9144000"/>
              <a:gd name="connsiteY1942" fmla="*/ 2213176 h 4424400"/>
              <a:gd name="connsiteX1943" fmla="*/ 1118324 w 9144000"/>
              <a:gd name="connsiteY1943" fmla="*/ 2213176 h 4424400"/>
              <a:gd name="connsiteX1944" fmla="*/ 1083967 w 9144000"/>
              <a:gd name="connsiteY1944" fmla="*/ 2213176 h 4424400"/>
              <a:gd name="connsiteX1945" fmla="*/ 939435 w 9144000"/>
              <a:gd name="connsiteY1945" fmla="*/ 2213176 h 4424400"/>
              <a:gd name="connsiteX1946" fmla="*/ 905078 w 9144000"/>
              <a:gd name="connsiteY1946" fmla="*/ 2213176 h 4424400"/>
              <a:gd name="connsiteX1947" fmla="*/ 903730 w 9144000"/>
              <a:gd name="connsiteY1947" fmla="*/ 2213176 h 4424400"/>
              <a:gd name="connsiteX1948" fmla="*/ 897385 w 9144000"/>
              <a:gd name="connsiteY1948" fmla="*/ 2212735 h 4424400"/>
              <a:gd name="connsiteX1949" fmla="*/ 873547 w 9144000"/>
              <a:gd name="connsiteY1949" fmla="*/ 2159135 h 4424400"/>
              <a:gd name="connsiteX1950" fmla="*/ 998682 w 9144000"/>
              <a:gd name="connsiteY1950" fmla="*/ 1942963 h 4424400"/>
              <a:gd name="connsiteX1951" fmla="*/ 872531 w 9144000"/>
              <a:gd name="connsiteY1951" fmla="*/ 1769465 h 4424400"/>
              <a:gd name="connsiteX1952" fmla="*/ 897349 w 9144000"/>
              <a:gd name="connsiteY1952" fmla="*/ 1717968 h 4424400"/>
              <a:gd name="connsiteX1953" fmla="*/ 903694 w 9144000"/>
              <a:gd name="connsiteY1953" fmla="*/ 1717604 h 4424400"/>
              <a:gd name="connsiteX1954" fmla="*/ 0 w 9144000"/>
              <a:gd name="connsiteY1954" fmla="*/ 1717604 h 4424400"/>
              <a:gd name="connsiteX1955" fmla="*/ 128828 w 9144000"/>
              <a:gd name="connsiteY1955" fmla="*/ 1717604 h 4424400"/>
              <a:gd name="connsiteX1956" fmla="*/ 163184 w 9144000"/>
              <a:gd name="connsiteY1956" fmla="*/ 1717604 h 4424400"/>
              <a:gd name="connsiteX1957" fmla="*/ 164532 w 9144000"/>
              <a:gd name="connsiteY1957" fmla="*/ 1717604 h 4424400"/>
              <a:gd name="connsiteX1958" fmla="*/ 170297 w 9144000"/>
              <a:gd name="connsiteY1958" fmla="*/ 1717824 h 4424400"/>
              <a:gd name="connsiteX1959" fmla="*/ 205682 w 9144000"/>
              <a:gd name="connsiteY1959" fmla="*/ 1744256 h 4424400"/>
              <a:gd name="connsiteX1960" fmla="*/ 335186 w 9144000"/>
              <a:gd name="connsiteY1960" fmla="*/ 1922374 h 4424400"/>
              <a:gd name="connsiteX1961" fmla="*/ 333707 w 9144000"/>
              <a:gd name="connsiteY1961" fmla="*/ 1962298 h 4424400"/>
              <a:gd name="connsiteX1962" fmla="*/ 206876 w 9144000"/>
              <a:gd name="connsiteY1962" fmla="*/ 2181452 h 4424400"/>
              <a:gd name="connsiteX1963" fmla="*/ 170334 w 9144000"/>
              <a:gd name="connsiteY1963" fmla="*/ 2212912 h 4424400"/>
              <a:gd name="connsiteX1964" fmla="*/ 164568 w 9144000"/>
              <a:gd name="connsiteY1964" fmla="*/ 2213177 h 4424400"/>
              <a:gd name="connsiteX1965" fmla="*/ 163220 w 9144000"/>
              <a:gd name="connsiteY1965" fmla="*/ 2213177 h 4424400"/>
              <a:gd name="connsiteX1966" fmla="*/ 128864 w 9144000"/>
              <a:gd name="connsiteY1966" fmla="*/ 2213177 h 4424400"/>
              <a:gd name="connsiteX1967" fmla="*/ 0 w 9144000"/>
              <a:gd name="connsiteY1967" fmla="*/ 2213177 h 4424400"/>
              <a:gd name="connsiteX1968" fmla="*/ 0 w 9144000"/>
              <a:gd name="connsiteY1968" fmla="*/ 2018251 h 4424400"/>
              <a:gd name="connsiteX1969" fmla="*/ 43581 w 9144000"/>
              <a:gd name="connsiteY1969" fmla="*/ 1942965 h 4424400"/>
              <a:gd name="connsiteX1970" fmla="*/ 0 w 9144000"/>
              <a:gd name="connsiteY1970" fmla="*/ 1883027 h 4424400"/>
              <a:gd name="connsiteX1971" fmla="*/ 2813898 w 9144000"/>
              <a:gd name="connsiteY1971" fmla="*/ 1717603 h 4424400"/>
              <a:gd name="connsiteX1972" fmla="*/ 2815247 w 9144000"/>
              <a:gd name="connsiteY1972" fmla="*/ 1717603 h 4424400"/>
              <a:gd name="connsiteX1973" fmla="*/ 2849605 w 9144000"/>
              <a:gd name="connsiteY1973" fmla="*/ 1717603 h 4424400"/>
              <a:gd name="connsiteX1974" fmla="*/ 2994136 w 9144000"/>
              <a:gd name="connsiteY1974" fmla="*/ 1717603 h 4424400"/>
              <a:gd name="connsiteX1975" fmla="*/ 3028494 w 9144000"/>
              <a:gd name="connsiteY1975" fmla="*/ 1717603 h 4424400"/>
              <a:gd name="connsiteX1976" fmla="*/ 3029842 w 9144000"/>
              <a:gd name="connsiteY1976" fmla="*/ 1717603 h 4424400"/>
              <a:gd name="connsiteX1977" fmla="*/ 3035607 w 9144000"/>
              <a:gd name="connsiteY1977" fmla="*/ 1717822 h 4424400"/>
              <a:gd name="connsiteX1978" fmla="*/ 3070994 w 9144000"/>
              <a:gd name="connsiteY1978" fmla="*/ 1744254 h 4424400"/>
              <a:gd name="connsiteX1979" fmla="*/ 3200497 w 9144000"/>
              <a:gd name="connsiteY1979" fmla="*/ 1922368 h 4424400"/>
              <a:gd name="connsiteX1980" fmla="*/ 3199016 w 9144000"/>
              <a:gd name="connsiteY1980" fmla="*/ 1962292 h 4424400"/>
              <a:gd name="connsiteX1981" fmla="*/ 3072186 w 9144000"/>
              <a:gd name="connsiteY1981" fmla="*/ 2181448 h 4424400"/>
              <a:gd name="connsiteX1982" fmla="*/ 3035642 w 9144000"/>
              <a:gd name="connsiteY1982" fmla="*/ 2212907 h 4424400"/>
              <a:gd name="connsiteX1983" fmla="*/ 3029878 w 9144000"/>
              <a:gd name="connsiteY1983" fmla="*/ 2213173 h 4424400"/>
              <a:gd name="connsiteX1984" fmla="*/ 3028531 w 9144000"/>
              <a:gd name="connsiteY1984" fmla="*/ 2213173 h 4424400"/>
              <a:gd name="connsiteX1985" fmla="*/ 2994171 w 9144000"/>
              <a:gd name="connsiteY1985" fmla="*/ 2213173 h 4424400"/>
              <a:gd name="connsiteX1986" fmla="*/ 2849642 w 9144000"/>
              <a:gd name="connsiteY1986" fmla="*/ 2213173 h 4424400"/>
              <a:gd name="connsiteX1987" fmla="*/ 2815283 w 9144000"/>
              <a:gd name="connsiteY1987" fmla="*/ 2213173 h 4424400"/>
              <a:gd name="connsiteX1988" fmla="*/ 2813936 w 9144000"/>
              <a:gd name="connsiteY1988" fmla="*/ 2213173 h 4424400"/>
              <a:gd name="connsiteX1989" fmla="*/ 2807590 w 9144000"/>
              <a:gd name="connsiteY1989" fmla="*/ 2212732 h 4424400"/>
              <a:gd name="connsiteX1990" fmla="*/ 2783753 w 9144000"/>
              <a:gd name="connsiteY1990" fmla="*/ 2159132 h 4424400"/>
              <a:gd name="connsiteX1991" fmla="*/ 2908887 w 9144000"/>
              <a:gd name="connsiteY1991" fmla="*/ 1942959 h 4424400"/>
              <a:gd name="connsiteX1992" fmla="*/ 2782736 w 9144000"/>
              <a:gd name="connsiteY1992" fmla="*/ 1769463 h 4424400"/>
              <a:gd name="connsiteX1993" fmla="*/ 2807556 w 9144000"/>
              <a:gd name="connsiteY1993" fmla="*/ 1717966 h 4424400"/>
              <a:gd name="connsiteX1994" fmla="*/ 2813898 w 9144000"/>
              <a:gd name="connsiteY1994" fmla="*/ 1717603 h 4424400"/>
              <a:gd name="connsiteX1995" fmla="*/ 1858797 w 9144000"/>
              <a:gd name="connsiteY1995" fmla="*/ 1717603 h 4424400"/>
              <a:gd name="connsiteX1996" fmla="*/ 1860146 w 9144000"/>
              <a:gd name="connsiteY1996" fmla="*/ 1717603 h 4424400"/>
              <a:gd name="connsiteX1997" fmla="*/ 1894503 w 9144000"/>
              <a:gd name="connsiteY1997" fmla="*/ 1717603 h 4424400"/>
              <a:gd name="connsiteX1998" fmla="*/ 2039033 w 9144000"/>
              <a:gd name="connsiteY1998" fmla="*/ 1717603 h 4424400"/>
              <a:gd name="connsiteX1999" fmla="*/ 2073390 w 9144000"/>
              <a:gd name="connsiteY1999" fmla="*/ 1717603 h 4424400"/>
              <a:gd name="connsiteX2000" fmla="*/ 2074737 w 9144000"/>
              <a:gd name="connsiteY2000" fmla="*/ 1717603 h 4424400"/>
              <a:gd name="connsiteX2001" fmla="*/ 2080503 w 9144000"/>
              <a:gd name="connsiteY2001" fmla="*/ 1717823 h 4424400"/>
              <a:gd name="connsiteX2002" fmla="*/ 2115886 w 9144000"/>
              <a:gd name="connsiteY2002" fmla="*/ 1744255 h 4424400"/>
              <a:gd name="connsiteX2003" fmla="*/ 2245389 w 9144000"/>
              <a:gd name="connsiteY2003" fmla="*/ 1922370 h 4424400"/>
              <a:gd name="connsiteX2004" fmla="*/ 2243912 w 9144000"/>
              <a:gd name="connsiteY2004" fmla="*/ 1962294 h 4424400"/>
              <a:gd name="connsiteX2005" fmla="*/ 2117080 w 9144000"/>
              <a:gd name="connsiteY2005" fmla="*/ 2181450 h 4424400"/>
              <a:gd name="connsiteX2006" fmla="*/ 2080539 w 9144000"/>
              <a:gd name="connsiteY2006" fmla="*/ 2212909 h 4424400"/>
              <a:gd name="connsiteX2007" fmla="*/ 2074774 w 9144000"/>
              <a:gd name="connsiteY2007" fmla="*/ 2213174 h 4424400"/>
              <a:gd name="connsiteX2008" fmla="*/ 2073426 w 9144000"/>
              <a:gd name="connsiteY2008" fmla="*/ 2213174 h 4424400"/>
              <a:gd name="connsiteX2009" fmla="*/ 2039069 w 9144000"/>
              <a:gd name="connsiteY2009" fmla="*/ 2213174 h 4424400"/>
              <a:gd name="connsiteX2010" fmla="*/ 1894538 w 9144000"/>
              <a:gd name="connsiteY2010" fmla="*/ 2213174 h 4424400"/>
              <a:gd name="connsiteX2011" fmla="*/ 1860181 w 9144000"/>
              <a:gd name="connsiteY2011" fmla="*/ 2213174 h 4424400"/>
              <a:gd name="connsiteX2012" fmla="*/ 1858834 w 9144000"/>
              <a:gd name="connsiteY2012" fmla="*/ 2213174 h 4424400"/>
              <a:gd name="connsiteX2013" fmla="*/ 1852489 w 9144000"/>
              <a:gd name="connsiteY2013" fmla="*/ 2212734 h 4424400"/>
              <a:gd name="connsiteX2014" fmla="*/ 1828651 w 9144000"/>
              <a:gd name="connsiteY2014" fmla="*/ 2159134 h 4424400"/>
              <a:gd name="connsiteX2015" fmla="*/ 1953786 w 9144000"/>
              <a:gd name="connsiteY2015" fmla="*/ 1942961 h 4424400"/>
              <a:gd name="connsiteX2016" fmla="*/ 1827635 w 9144000"/>
              <a:gd name="connsiteY2016" fmla="*/ 1769464 h 4424400"/>
              <a:gd name="connsiteX2017" fmla="*/ 1852453 w 9144000"/>
              <a:gd name="connsiteY2017" fmla="*/ 1717967 h 4424400"/>
              <a:gd name="connsiteX2018" fmla="*/ 1858797 w 9144000"/>
              <a:gd name="connsiteY2018" fmla="*/ 1717603 h 4424400"/>
              <a:gd name="connsiteX2019" fmla="*/ 3769001 w 9144000"/>
              <a:gd name="connsiteY2019" fmla="*/ 1717602 h 4424400"/>
              <a:gd name="connsiteX2020" fmla="*/ 3770348 w 9144000"/>
              <a:gd name="connsiteY2020" fmla="*/ 1717602 h 4424400"/>
              <a:gd name="connsiteX2021" fmla="*/ 3804707 w 9144000"/>
              <a:gd name="connsiteY2021" fmla="*/ 1717602 h 4424400"/>
              <a:gd name="connsiteX2022" fmla="*/ 3949235 w 9144000"/>
              <a:gd name="connsiteY2022" fmla="*/ 1717602 h 4424400"/>
              <a:gd name="connsiteX2023" fmla="*/ 3983594 w 9144000"/>
              <a:gd name="connsiteY2023" fmla="*/ 1717602 h 4424400"/>
              <a:gd name="connsiteX2024" fmla="*/ 3984940 w 9144000"/>
              <a:gd name="connsiteY2024" fmla="*/ 1717602 h 4424400"/>
              <a:gd name="connsiteX2025" fmla="*/ 3990704 w 9144000"/>
              <a:gd name="connsiteY2025" fmla="*/ 1717821 h 4424400"/>
              <a:gd name="connsiteX2026" fmla="*/ 4026089 w 9144000"/>
              <a:gd name="connsiteY2026" fmla="*/ 1744253 h 4424400"/>
              <a:gd name="connsiteX2027" fmla="*/ 4155595 w 9144000"/>
              <a:gd name="connsiteY2027" fmla="*/ 1922366 h 4424400"/>
              <a:gd name="connsiteX2028" fmla="*/ 4154115 w 9144000"/>
              <a:gd name="connsiteY2028" fmla="*/ 1962290 h 4424400"/>
              <a:gd name="connsiteX2029" fmla="*/ 4027283 w 9144000"/>
              <a:gd name="connsiteY2029" fmla="*/ 2181447 h 4424400"/>
              <a:gd name="connsiteX2030" fmla="*/ 3990741 w 9144000"/>
              <a:gd name="connsiteY2030" fmla="*/ 2212906 h 4424400"/>
              <a:gd name="connsiteX2031" fmla="*/ 3984976 w 9144000"/>
              <a:gd name="connsiteY2031" fmla="*/ 2213172 h 4424400"/>
              <a:gd name="connsiteX2032" fmla="*/ 3983627 w 9144000"/>
              <a:gd name="connsiteY2032" fmla="*/ 2213172 h 4424400"/>
              <a:gd name="connsiteX2033" fmla="*/ 3949271 w 9144000"/>
              <a:gd name="connsiteY2033" fmla="*/ 2213172 h 4424400"/>
              <a:gd name="connsiteX2034" fmla="*/ 3804743 w 9144000"/>
              <a:gd name="connsiteY2034" fmla="*/ 2213172 h 4424400"/>
              <a:gd name="connsiteX2035" fmla="*/ 3770384 w 9144000"/>
              <a:gd name="connsiteY2035" fmla="*/ 2213172 h 4424400"/>
              <a:gd name="connsiteX2036" fmla="*/ 3769036 w 9144000"/>
              <a:gd name="connsiteY2036" fmla="*/ 2213172 h 4424400"/>
              <a:gd name="connsiteX2037" fmla="*/ 3762692 w 9144000"/>
              <a:gd name="connsiteY2037" fmla="*/ 2212731 h 4424400"/>
              <a:gd name="connsiteX2038" fmla="*/ 3738855 w 9144000"/>
              <a:gd name="connsiteY2038" fmla="*/ 2159131 h 4424400"/>
              <a:gd name="connsiteX2039" fmla="*/ 3863989 w 9144000"/>
              <a:gd name="connsiteY2039" fmla="*/ 1942957 h 4424400"/>
              <a:gd name="connsiteX2040" fmla="*/ 3737838 w 9144000"/>
              <a:gd name="connsiteY2040" fmla="*/ 1769462 h 4424400"/>
              <a:gd name="connsiteX2041" fmla="*/ 3762656 w 9144000"/>
              <a:gd name="connsiteY2041" fmla="*/ 1717966 h 4424400"/>
              <a:gd name="connsiteX2042" fmla="*/ 3769001 w 9144000"/>
              <a:gd name="connsiteY2042" fmla="*/ 1717602 h 4424400"/>
              <a:gd name="connsiteX2043" fmla="*/ 5679190 w 9144000"/>
              <a:gd name="connsiteY2043" fmla="*/ 1717601 h 4424400"/>
              <a:gd name="connsiteX2044" fmla="*/ 5680538 w 9144000"/>
              <a:gd name="connsiteY2044" fmla="*/ 1717601 h 4424400"/>
              <a:gd name="connsiteX2045" fmla="*/ 5714894 w 9144000"/>
              <a:gd name="connsiteY2045" fmla="*/ 1717601 h 4424400"/>
              <a:gd name="connsiteX2046" fmla="*/ 5859424 w 9144000"/>
              <a:gd name="connsiteY2046" fmla="*/ 1717601 h 4424400"/>
              <a:gd name="connsiteX2047" fmla="*/ 5893783 w 9144000"/>
              <a:gd name="connsiteY2047" fmla="*/ 1717601 h 4424400"/>
              <a:gd name="connsiteX2048" fmla="*/ 5895129 w 9144000"/>
              <a:gd name="connsiteY2048" fmla="*/ 1717601 h 4424400"/>
              <a:gd name="connsiteX2049" fmla="*/ 5900894 w 9144000"/>
              <a:gd name="connsiteY2049" fmla="*/ 1717820 h 4424400"/>
              <a:gd name="connsiteX2050" fmla="*/ 5936279 w 9144000"/>
              <a:gd name="connsiteY2050" fmla="*/ 1744252 h 4424400"/>
              <a:gd name="connsiteX2051" fmla="*/ 6065783 w 9144000"/>
              <a:gd name="connsiteY2051" fmla="*/ 1922363 h 4424400"/>
              <a:gd name="connsiteX2052" fmla="*/ 6064305 w 9144000"/>
              <a:gd name="connsiteY2052" fmla="*/ 1962286 h 4424400"/>
              <a:gd name="connsiteX2053" fmla="*/ 5937473 w 9144000"/>
              <a:gd name="connsiteY2053" fmla="*/ 2181444 h 4424400"/>
              <a:gd name="connsiteX2054" fmla="*/ 5900931 w 9144000"/>
              <a:gd name="connsiteY2054" fmla="*/ 2212903 h 4424400"/>
              <a:gd name="connsiteX2055" fmla="*/ 5895165 w 9144000"/>
              <a:gd name="connsiteY2055" fmla="*/ 2213169 h 4424400"/>
              <a:gd name="connsiteX2056" fmla="*/ 5893817 w 9144000"/>
              <a:gd name="connsiteY2056" fmla="*/ 2213169 h 4424400"/>
              <a:gd name="connsiteX2057" fmla="*/ 5859463 w 9144000"/>
              <a:gd name="connsiteY2057" fmla="*/ 2213169 h 4424400"/>
              <a:gd name="connsiteX2058" fmla="*/ 5714930 w 9144000"/>
              <a:gd name="connsiteY2058" fmla="*/ 2213169 h 4424400"/>
              <a:gd name="connsiteX2059" fmla="*/ 5680574 w 9144000"/>
              <a:gd name="connsiteY2059" fmla="*/ 2213169 h 4424400"/>
              <a:gd name="connsiteX2060" fmla="*/ 5679225 w 9144000"/>
              <a:gd name="connsiteY2060" fmla="*/ 2213169 h 4424400"/>
              <a:gd name="connsiteX2061" fmla="*/ 5672881 w 9144000"/>
              <a:gd name="connsiteY2061" fmla="*/ 2212728 h 4424400"/>
              <a:gd name="connsiteX2062" fmla="*/ 5649042 w 9144000"/>
              <a:gd name="connsiteY2062" fmla="*/ 2159128 h 4424400"/>
              <a:gd name="connsiteX2063" fmla="*/ 5774176 w 9144000"/>
              <a:gd name="connsiteY2063" fmla="*/ 1942954 h 4424400"/>
              <a:gd name="connsiteX2064" fmla="*/ 5648026 w 9144000"/>
              <a:gd name="connsiteY2064" fmla="*/ 1769460 h 4424400"/>
              <a:gd name="connsiteX2065" fmla="*/ 5672845 w 9144000"/>
              <a:gd name="connsiteY2065" fmla="*/ 1717964 h 4424400"/>
              <a:gd name="connsiteX2066" fmla="*/ 5679190 w 9144000"/>
              <a:gd name="connsiteY2066" fmla="*/ 1717601 h 4424400"/>
              <a:gd name="connsiteX2067" fmla="*/ 4724086 w 9144000"/>
              <a:gd name="connsiteY2067" fmla="*/ 1717601 h 4424400"/>
              <a:gd name="connsiteX2068" fmla="*/ 4725437 w 9144000"/>
              <a:gd name="connsiteY2068" fmla="*/ 1717601 h 4424400"/>
              <a:gd name="connsiteX2069" fmla="*/ 4759792 w 9144000"/>
              <a:gd name="connsiteY2069" fmla="*/ 1717601 h 4424400"/>
              <a:gd name="connsiteX2070" fmla="*/ 4904320 w 9144000"/>
              <a:gd name="connsiteY2070" fmla="*/ 1717601 h 4424400"/>
              <a:gd name="connsiteX2071" fmla="*/ 4938679 w 9144000"/>
              <a:gd name="connsiteY2071" fmla="*/ 1717601 h 4424400"/>
              <a:gd name="connsiteX2072" fmla="*/ 4940026 w 9144000"/>
              <a:gd name="connsiteY2072" fmla="*/ 1717601 h 4424400"/>
              <a:gd name="connsiteX2073" fmla="*/ 4945794 w 9144000"/>
              <a:gd name="connsiteY2073" fmla="*/ 1717821 h 4424400"/>
              <a:gd name="connsiteX2074" fmla="*/ 4981175 w 9144000"/>
              <a:gd name="connsiteY2074" fmla="*/ 1744252 h 4424400"/>
              <a:gd name="connsiteX2075" fmla="*/ 5110683 w 9144000"/>
              <a:gd name="connsiteY2075" fmla="*/ 1922365 h 4424400"/>
              <a:gd name="connsiteX2076" fmla="*/ 5109202 w 9144000"/>
              <a:gd name="connsiteY2076" fmla="*/ 1962288 h 4424400"/>
              <a:gd name="connsiteX2077" fmla="*/ 4982371 w 9144000"/>
              <a:gd name="connsiteY2077" fmla="*/ 2181445 h 4424400"/>
              <a:gd name="connsiteX2078" fmla="*/ 4945827 w 9144000"/>
              <a:gd name="connsiteY2078" fmla="*/ 2212904 h 4424400"/>
              <a:gd name="connsiteX2079" fmla="*/ 4940062 w 9144000"/>
              <a:gd name="connsiteY2079" fmla="*/ 2213170 h 4424400"/>
              <a:gd name="connsiteX2080" fmla="*/ 4938714 w 9144000"/>
              <a:gd name="connsiteY2080" fmla="*/ 2213170 h 4424400"/>
              <a:gd name="connsiteX2081" fmla="*/ 4904357 w 9144000"/>
              <a:gd name="connsiteY2081" fmla="*/ 2213170 h 4424400"/>
              <a:gd name="connsiteX2082" fmla="*/ 4759827 w 9144000"/>
              <a:gd name="connsiteY2082" fmla="*/ 2213170 h 4424400"/>
              <a:gd name="connsiteX2083" fmla="*/ 4725471 w 9144000"/>
              <a:gd name="connsiteY2083" fmla="*/ 2213170 h 4424400"/>
              <a:gd name="connsiteX2084" fmla="*/ 4724123 w 9144000"/>
              <a:gd name="connsiteY2084" fmla="*/ 2213170 h 4424400"/>
              <a:gd name="connsiteX2085" fmla="*/ 4717779 w 9144000"/>
              <a:gd name="connsiteY2085" fmla="*/ 2212730 h 4424400"/>
              <a:gd name="connsiteX2086" fmla="*/ 4693939 w 9144000"/>
              <a:gd name="connsiteY2086" fmla="*/ 2159129 h 4424400"/>
              <a:gd name="connsiteX2087" fmla="*/ 4819075 w 9144000"/>
              <a:gd name="connsiteY2087" fmla="*/ 1942956 h 4424400"/>
              <a:gd name="connsiteX2088" fmla="*/ 4692923 w 9144000"/>
              <a:gd name="connsiteY2088" fmla="*/ 1769461 h 4424400"/>
              <a:gd name="connsiteX2089" fmla="*/ 4717742 w 9144000"/>
              <a:gd name="connsiteY2089" fmla="*/ 1717965 h 4424400"/>
              <a:gd name="connsiteX2090" fmla="*/ 4724086 w 9144000"/>
              <a:gd name="connsiteY2090" fmla="*/ 1717601 h 4424400"/>
              <a:gd name="connsiteX2091" fmla="*/ 6634292 w 9144000"/>
              <a:gd name="connsiteY2091" fmla="*/ 1717600 h 4424400"/>
              <a:gd name="connsiteX2092" fmla="*/ 6635640 w 9144000"/>
              <a:gd name="connsiteY2092" fmla="*/ 1717600 h 4424400"/>
              <a:gd name="connsiteX2093" fmla="*/ 6669997 w 9144000"/>
              <a:gd name="connsiteY2093" fmla="*/ 1717600 h 4424400"/>
              <a:gd name="connsiteX2094" fmla="*/ 6814528 w 9144000"/>
              <a:gd name="connsiteY2094" fmla="*/ 1717600 h 4424400"/>
              <a:gd name="connsiteX2095" fmla="*/ 6848885 w 9144000"/>
              <a:gd name="connsiteY2095" fmla="*/ 1717600 h 4424400"/>
              <a:gd name="connsiteX2096" fmla="*/ 6850233 w 9144000"/>
              <a:gd name="connsiteY2096" fmla="*/ 1717600 h 4424400"/>
              <a:gd name="connsiteX2097" fmla="*/ 6855998 w 9144000"/>
              <a:gd name="connsiteY2097" fmla="*/ 1717819 h 4424400"/>
              <a:gd name="connsiteX2098" fmla="*/ 6891382 w 9144000"/>
              <a:gd name="connsiteY2098" fmla="*/ 1744251 h 4424400"/>
              <a:gd name="connsiteX2099" fmla="*/ 7020887 w 9144000"/>
              <a:gd name="connsiteY2099" fmla="*/ 1922361 h 4424400"/>
              <a:gd name="connsiteX2100" fmla="*/ 7019408 w 9144000"/>
              <a:gd name="connsiteY2100" fmla="*/ 1962285 h 4424400"/>
              <a:gd name="connsiteX2101" fmla="*/ 6892576 w 9144000"/>
              <a:gd name="connsiteY2101" fmla="*/ 2181443 h 4424400"/>
              <a:gd name="connsiteX2102" fmla="*/ 6856034 w 9144000"/>
              <a:gd name="connsiteY2102" fmla="*/ 2212902 h 4424400"/>
              <a:gd name="connsiteX2103" fmla="*/ 6850269 w 9144000"/>
              <a:gd name="connsiteY2103" fmla="*/ 2213167 h 4424400"/>
              <a:gd name="connsiteX2104" fmla="*/ 6848921 w 9144000"/>
              <a:gd name="connsiteY2104" fmla="*/ 2213167 h 4424400"/>
              <a:gd name="connsiteX2105" fmla="*/ 6814564 w 9144000"/>
              <a:gd name="connsiteY2105" fmla="*/ 2213167 h 4424400"/>
              <a:gd name="connsiteX2106" fmla="*/ 6670033 w 9144000"/>
              <a:gd name="connsiteY2106" fmla="*/ 2213167 h 4424400"/>
              <a:gd name="connsiteX2107" fmla="*/ 6635676 w 9144000"/>
              <a:gd name="connsiteY2107" fmla="*/ 2213167 h 4424400"/>
              <a:gd name="connsiteX2108" fmla="*/ 6634328 w 9144000"/>
              <a:gd name="connsiteY2108" fmla="*/ 2213167 h 4424400"/>
              <a:gd name="connsiteX2109" fmla="*/ 6627983 w 9144000"/>
              <a:gd name="connsiteY2109" fmla="*/ 2212727 h 4424400"/>
              <a:gd name="connsiteX2110" fmla="*/ 6604146 w 9144000"/>
              <a:gd name="connsiteY2110" fmla="*/ 2159127 h 4424400"/>
              <a:gd name="connsiteX2111" fmla="*/ 6729280 w 9144000"/>
              <a:gd name="connsiteY2111" fmla="*/ 1942952 h 4424400"/>
              <a:gd name="connsiteX2112" fmla="*/ 6603129 w 9144000"/>
              <a:gd name="connsiteY2112" fmla="*/ 1769459 h 4424400"/>
              <a:gd name="connsiteX2113" fmla="*/ 6627947 w 9144000"/>
              <a:gd name="connsiteY2113" fmla="*/ 1717964 h 4424400"/>
              <a:gd name="connsiteX2114" fmla="*/ 6634292 w 9144000"/>
              <a:gd name="connsiteY2114" fmla="*/ 1717600 h 4424400"/>
              <a:gd name="connsiteX2115" fmla="*/ 8544500 w 9144000"/>
              <a:gd name="connsiteY2115" fmla="*/ 1717599 h 4424400"/>
              <a:gd name="connsiteX2116" fmla="*/ 8545848 w 9144000"/>
              <a:gd name="connsiteY2116" fmla="*/ 1717599 h 4424400"/>
              <a:gd name="connsiteX2117" fmla="*/ 8580205 w 9144000"/>
              <a:gd name="connsiteY2117" fmla="*/ 1717599 h 4424400"/>
              <a:gd name="connsiteX2118" fmla="*/ 8724736 w 9144000"/>
              <a:gd name="connsiteY2118" fmla="*/ 1717599 h 4424400"/>
              <a:gd name="connsiteX2119" fmla="*/ 8759093 w 9144000"/>
              <a:gd name="connsiteY2119" fmla="*/ 1717599 h 4424400"/>
              <a:gd name="connsiteX2120" fmla="*/ 8760440 w 9144000"/>
              <a:gd name="connsiteY2120" fmla="*/ 1717599 h 4424400"/>
              <a:gd name="connsiteX2121" fmla="*/ 8766206 w 9144000"/>
              <a:gd name="connsiteY2121" fmla="*/ 1717818 h 4424400"/>
              <a:gd name="connsiteX2122" fmla="*/ 8801590 w 9144000"/>
              <a:gd name="connsiteY2122" fmla="*/ 1744249 h 4424400"/>
              <a:gd name="connsiteX2123" fmla="*/ 8931095 w 9144000"/>
              <a:gd name="connsiteY2123" fmla="*/ 1922357 h 4424400"/>
              <a:gd name="connsiteX2124" fmla="*/ 8929616 w 9144000"/>
              <a:gd name="connsiteY2124" fmla="*/ 1962281 h 4424400"/>
              <a:gd name="connsiteX2125" fmla="*/ 8802784 w 9144000"/>
              <a:gd name="connsiteY2125" fmla="*/ 2181440 h 4424400"/>
              <a:gd name="connsiteX2126" fmla="*/ 8766242 w 9144000"/>
              <a:gd name="connsiteY2126" fmla="*/ 2212899 h 4424400"/>
              <a:gd name="connsiteX2127" fmla="*/ 8760476 w 9144000"/>
              <a:gd name="connsiteY2127" fmla="*/ 2213165 h 4424400"/>
              <a:gd name="connsiteX2128" fmla="*/ 8759129 w 9144000"/>
              <a:gd name="connsiteY2128" fmla="*/ 2213165 h 4424400"/>
              <a:gd name="connsiteX2129" fmla="*/ 8724771 w 9144000"/>
              <a:gd name="connsiteY2129" fmla="*/ 2213165 h 4424400"/>
              <a:gd name="connsiteX2130" fmla="*/ 8580241 w 9144000"/>
              <a:gd name="connsiteY2130" fmla="*/ 2213165 h 4424400"/>
              <a:gd name="connsiteX2131" fmla="*/ 8545884 w 9144000"/>
              <a:gd name="connsiteY2131" fmla="*/ 2213165 h 4424400"/>
              <a:gd name="connsiteX2132" fmla="*/ 8544536 w 9144000"/>
              <a:gd name="connsiteY2132" fmla="*/ 2213165 h 4424400"/>
              <a:gd name="connsiteX2133" fmla="*/ 8538191 w 9144000"/>
              <a:gd name="connsiteY2133" fmla="*/ 2212724 h 4424400"/>
              <a:gd name="connsiteX2134" fmla="*/ 8514353 w 9144000"/>
              <a:gd name="connsiteY2134" fmla="*/ 2159124 h 4424400"/>
              <a:gd name="connsiteX2135" fmla="*/ 8639488 w 9144000"/>
              <a:gd name="connsiteY2135" fmla="*/ 1942948 h 4424400"/>
              <a:gd name="connsiteX2136" fmla="*/ 8513337 w 9144000"/>
              <a:gd name="connsiteY2136" fmla="*/ 1769457 h 4424400"/>
              <a:gd name="connsiteX2137" fmla="*/ 8538155 w 9144000"/>
              <a:gd name="connsiteY2137" fmla="*/ 1717963 h 4424400"/>
              <a:gd name="connsiteX2138" fmla="*/ 8544500 w 9144000"/>
              <a:gd name="connsiteY2138" fmla="*/ 1717599 h 4424400"/>
              <a:gd name="connsiteX2139" fmla="*/ 7589396 w 9144000"/>
              <a:gd name="connsiteY2139" fmla="*/ 1717599 h 4424400"/>
              <a:gd name="connsiteX2140" fmla="*/ 7590744 w 9144000"/>
              <a:gd name="connsiteY2140" fmla="*/ 1717599 h 4424400"/>
              <a:gd name="connsiteX2141" fmla="*/ 7625101 w 9144000"/>
              <a:gd name="connsiteY2141" fmla="*/ 1717599 h 4424400"/>
              <a:gd name="connsiteX2142" fmla="*/ 7769632 w 9144000"/>
              <a:gd name="connsiteY2142" fmla="*/ 1717599 h 4424400"/>
              <a:gd name="connsiteX2143" fmla="*/ 7803989 w 9144000"/>
              <a:gd name="connsiteY2143" fmla="*/ 1717599 h 4424400"/>
              <a:gd name="connsiteX2144" fmla="*/ 7805337 w 9144000"/>
              <a:gd name="connsiteY2144" fmla="*/ 1717599 h 4424400"/>
              <a:gd name="connsiteX2145" fmla="*/ 7811102 w 9144000"/>
              <a:gd name="connsiteY2145" fmla="*/ 1717819 h 4424400"/>
              <a:gd name="connsiteX2146" fmla="*/ 7846486 w 9144000"/>
              <a:gd name="connsiteY2146" fmla="*/ 1744250 h 4424400"/>
              <a:gd name="connsiteX2147" fmla="*/ 7975991 w 9144000"/>
              <a:gd name="connsiteY2147" fmla="*/ 1922359 h 4424400"/>
              <a:gd name="connsiteX2148" fmla="*/ 7974512 w 9144000"/>
              <a:gd name="connsiteY2148" fmla="*/ 1962283 h 4424400"/>
              <a:gd name="connsiteX2149" fmla="*/ 7847680 w 9144000"/>
              <a:gd name="connsiteY2149" fmla="*/ 2181441 h 4424400"/>
              <a:gd name="connsiteX2150" fmla="*/ 7811138 w 9144000"/>
              <a:gd name="connsiteY2150" fmla="*/ 2212900 h 4424400"/>
              <a:gd name="connsiteX2151" fmla="*/ 7805373 w 9144000"/>
              <a:gd name="connsiteY2151" fmla="*/ 2213166 h 4424400"/>
              <a:gd name="connsiteX2152" fmla="*/ 7804025 w 9144000"/>
              <a:gd name="connsiteY2152" fmla="*/ 2213166 h 4424400"/>
              <a:gd name="connsiteX2153" fmla="*/ 7769668 w 9144000"/>
              <a:gd name="connsiteY2153" fmla="*/ 2213166 h 4424400"/>
              <a:gd name="connsiteX2154" fmla="*/ 7625137 w 9144000"/>
              <a:gd name="connsiteY2154" fmla="*/ 2213166 h 4424400"/>
              <a:gd name="connsiteX2155" fmla="*/ 7590780 w 9144000"/>
              <a:gd name="connsiteY2155" fmla="*/ 2213166 h 4424400"/>
              <a:gd name="connsiteX2156" fmla="*/ 7589432 w 9144000"/>
              <a:gd name="connsiteY2156" fmla="*/ 2213166 h 4424400"/>
              <a:gd name="connsiteX2157" fmla="*/ 7583087 w 9144000"/>
              <a:gd name="connsiteY2157" fmla="*/ 2212725 h 4424400"/>
              <a:gd name="connsiteX2158" fmla="*/ 7559250 w 9144000"/>
              <a:gd name="connsiteY2158" fmla="*/ 2159125 h 4424400"/>
              <a:gd name="connsiteX2159" fmla="*/ 7684384 w 9144000"/>
              <a:gd name="connsiteY2159" fmla="*/ 1942950 h 4424400"/>
              <a:gd name="connsiteX2160" fmla="*/ 7558233 w 9144000"/>
              <a:gd name="connsiteY2160" fmla="*/ 1769458 h 4424400"/>
              <a:gd name="connsiteX2161" fmla="*/ 7583051 w 9144000"/>
              <a:gd name="connsiteY2161" fmla="*/ 1717963 h 4424400"/>
              <a:gd name="connsiteX2162" fmla="*/ 7589396 w 9144000"/>
              <a:gd name="connsiteY2162" fmla="*/ 1717599 h 4424400"/>
              <a:gd name="connsiteX2163" fmla="*/ 426143 w 9144000"/>
              <a:gd name="connsiteY2163" fmla="*/ 1531819 h 4424400"/>
              <a:gd name="connsiteX2164" fmla="*/ 427491 w 9144000"/>
              <a:gd name="connsiteY2164" fmla="*/ 1531819 h 4424400"/>
              <a:gd name="connsiteX2165" fmla="*/ 461848 w 9144000"/>
              <a:gd name="connsiteY2165" fmla="*/ 1531819 h 4424400"/>
              <a:gd name="connsiteX2166" fmla="*/ 606378 w 9144000"/>
              <a:gd name="connsiteY2166" fmla="*/ 1531819 h 4424400"/>
              <a:gd name="connsiteX2167" fmla="*/ 640736 w 9144000"/>
              <a:gd name="connsiteY2167" fmla="*/ 1531819 h 4424400"/>
              <a:gd name="connsiteX2168" fmla="*/ 642083 w 9144000"/>
              <a:gd name="connsiteY2168" fmla="*/ 1531819 h 4424400"/>
              <a:gd name="connsiteX2169" fmla="*/ 647848 w 9144000"/>
              <a:gd name="connsiteY2169" fmla="*/ 1532040 h 4424400"/>
              <a:gd name="connsiteX2170" fmla="*/ 683232 w 9144000"/>
              <a:gd name="connsiteY2170" fmla="*/ 1558469 h 4424400"/>
              <a:gd name="connsiteX2171" fmla="*/ 812737 w 9144000"/>
              <a:gd name="connsiteY2171" fmla="*/ 1736567 h 4424400"/>
              <a:gd name="connsiteX2172" fmla="*/ 811258 w 9144000"/>
              <a:gd name="connsiteY2172" fmla="*/ 1776494 h 4424400"/>
              <a:gd name="connsiteX2173" fmla="*/ 684427 w 9144000"/>
              <a:gd name="connsiteY2173" fmla="*/ 1995666 h 4424400"/>
              <a:gd name="connsiteX2174" fmla="*/ 647885 w 9144000"/>
              <a:gd name="connsiteY2174" fmla="*/ 2027124 h 4424400"/>
              <a:gd name="connsiteX2175" fmla="*/ 642119 w 9144000"/>
              <a:gd name="connsiteY2175" fmla="*/ 2027383 h 4424400"/>
              <a:gd name="connsiteX2176" fmla="*/ 640771 w 9144000"/>
              <a:gd name="connsiteY2176" fmla="*/ 2027383 h 4424400"/>
              <a:gd name="connsiteX2177" fmla="*/ 606414 w 9144000"/>
              <a:gd name="connsiteY2177" fmla="*/ 2027383 h 4424400"/>
              <a:gd name="connsiteX2178" fmla="*/ 461884 w 9144000"/>
              <a:gd name="connsiteY2178" fmla="*/ 2027383 h 4424400"/>
              <a:gd name="connsiteX2179" fmla="*/ 427527 w 9144000"/>
              <a:gd name="connsiteY2179" fmla="*/ 2027383 h 4424400"/>
              <a:gd name="connsiteX2180" fmla="*/ 426179 w 9144000"/>
              <a:gd name="connsiteY2180" fmla="*/ 2027383 h 4424400"/>
              <a:gd name="connsiteX2181" fmla="*/ 419834 w 9144000"/>
              <a:gd name="connsiteY2181" fmla="*/ 2026943 h 4424400"/>
              <a:gd name="connsiteX2182" fmla="*/ 395997 w 9144000"/>
              <a:gd name="connsiteY2182" fmla="*/ 1973349 h 4424400"/>
              <a:gd name="connsiteX2183" fmla="*/ 521131 w 9144000"/>
              <a:gd name="connsiteY2183" fmla="*/ 1757161 h 4424400"/>
              <a:gd name="connsiteX2184" fmla="*/ 394980 w 9144000"/>
              <a:gd name="connsiteY2184" fmla="*/ 1583662 h 4424400"/>
              <a:gd name="connsiteX2185" fmla="*/ 419798 w 9144000"/>
              <a:gd name="connsiteY2185" fmla="*/ 1532183 h 4424400"/>
              <a:gd name="connsiteX2186" fmla="*/ 426143 w 9144000"/>
              <a:gd name="connsiteY2186" fmla="*/ 1531819 h 4424400"/>
              <a:gd name="connsiteX2187" fmla="*/ 1381247 w 9144000"/>
              <a:gd name="connsiteY2187" fmla="*/ 1531818 h 4424400"/>
              <a:gd name="connsiteX2188" fmla="*/ 1382594 w 9144000"/>
              <a:gd name="connsiteY2188" fmla="*/ 1531818 h 4424400"/>
              <a:gd name="connsiteX2189" fmla="*/ 1416953 w 9144000"/>
              <a:gd name="connsiteY2189" fmla="*/ 1531818 h 4424400"/>
              <a:gd name="connsiteX2190" fmla="*/ 1561482 w 9144000"/>
              <a:gd name="connsiteY2190" fmla="*/ 1531818 h 4424400"/>
              <a:gd name="connsiteX2191" fmla="*/ 1595839 w 9144000"/>
              <a:gd name="connsiteY2191" fmla="*/ 1531818 h 4424400"/>
              <a:gd name="connsiteX2192" fmla="*/ 1597187 w 9144000"/>
              <a:gd name="connsiteY2192" fmla="*/ 1531818 h 4424400"/>
              <a:gd name="connsiteX2193" fmla="*/ 1602952 w 9144000"/>
              <a:gd name="connsiteY2193" fmla="*/ 1532038 h 4424400"/>
              <a:gd name="connsiteX2194" fmla="*/ 1638336 w 9144000"/>
              <a:gd name="connsiteY2194" fmla="*/ 1558467 h 4424400"/>
              <a:gd name="connsiteX2195" fmla="*/ 1767842 w 9144000"/>
              <a:gd name="connsiteY2195" fmla="*/ 1736567 h 4424400"/>
              <a:gd name="connsiteX2196" fmla="*/ 1766363 w 9144000"/>
              <a:gd name="connsiteY2196" fmla="*/ 1776494 h 4424400"/>
              <a:gd name="connsiteX2197" fmla="*/ 1639530 w 9144000"/>
              <a:gd name="connsiteY2197" fmla="*/ 1995664 h 4424400"/>
              <a:gd name="connsiteX2198" fmla="*/ 1602988 w 9144000"/>
              <a:gd name="connsiteY2198" fmla="*/ 2027122 h 4424400"/>
              <a:gd name="connsiteX2199" fmla="*/ 1597222 w 9144000"/>
              <a:gd name="connsiteY2199" fmla="*/ 2027381 h 4424400"/>
              <a:gd name="connsiteX2200" fmla="*/ 1595876 w 9144000"/>
              <a:gd name="connsiteY2200" fmla="*/ 2027381 h 4424400"/>
              <a:gd name="connsiteX2201" fmla="*/ 1561518 w 9144000"/>
              <a:gd name="connsiteY2201" fmla="*/ 2027381 h 4424400"/>
              <a:gd name="connsiteX2202" fmla="*/ 1416988 w 9144000"/>
              <a:gd name="connsiteY2202" fmla="*/ 2027381 h 4424400"/>
              <a:gd name="connsiteX2203" fmla="*/ 1382630 w 9144000"/>
              <a:gd name="connsiteY2203" fmla="*/ 2027381 h 4424400"/>
              <a:gd name="connsiteX2204" fmla="*/ 1381282 w 9144000"/>
              <a:gd name="connsiteY2204" fmla="*/ 2027381 h 4424400"/>
              <a:gd name="connsiteX2205" fmla="*/ 1374938 w 9144000"/>
              <a:gd name="connsiteY2205" fmla="*/ 2026942 h 4424400"/>
              <a:gd name="connsiteX2206" fmla="*/ 1351101 w 9144000"/>
              <a:gd name="connsiteY2206" fmla="*/ 1973347 h 4424400"/>
              <a:gd name="connsiteX2207" fmla="*/ 1476236 w 9144000"/>
              <a:gd name="connsiteY2207" fmla="*/ 1757160 h 4424400"/>
              <a:gd name="connsiteX2208" fmla="*/ 1350085 w 9144000"/>
              <a:gd name="connsiteY2208" fmla="*/ 1583662 h 4424400"/>
              <a:gd name="connsiteX2209" fmla="*/ 1374902 w 9144000"/>
              <a:gd name="connsiteY2209" fmla="*/ 1532182 h 4424400"/>
              <a:gd name="connsiteX2210" fmla="*/ 1381247 w 9144000"/>
              <a:gd name="connsiteY2210" fmla="*/ 1531818 h 4424400"/>
              <a:gd name="connsiteX2211" fmla="*/ 2336347 w 9144000"/>
              <a:gd name="connsiteY2211" fmla="*/ 1531817 h 4424400"/>
              <a:gd name="connsiteX2212" fmla="*/ 2337695 w 9144000"/>
              <a:gd name="connsiteY2212" fmla="*/ 1531817 h 4424400"/>
              <a:gd name="connsiteX2213" fmla="*/ 2372052 w 9144000"/>
              <a:gd name="connsiteY2213" fmla="*/ 1531817 h 4424400"/>
              <a:gd name="connsiteX2214" fmla="*/ 2516583 w 9144000"/>
              <a:gd name="connsiteY2214" fmla="*/ 1531817 h 4424400"/>
              <a:gd name="connsiteX2215" fmla="*/ 2550941 w 9144000"/>
              <a:gd name="connsiteY2215" fmla="*/ 1531817 h 4424400"/>
              <a:gd name="connsiteX2216" fmla="*/ 2552289 w 9144000"/>
              <a:gd name="connsiteY2216" fmla="*/ 1531817 h 4424400"/>
              <a:gd name="connsiteX2217" fmla="*/ 2558055 w 9144000"/>
              <a:gd name="connsiteY2217" fmla="*/ 1532037 h 4424400"/>
              <a:gd name="connsiteX2218" fmla="*/ 2593438 w 9144000"/>
              <a:gd name="connsiteY2218" fmla="*/ 1558466 h 4424400"/>
              <a:gd name="connsiteX2219" fmla="*/ 2722943 w 9144000"/>
              <a:gd name="connsiteY2219" fmla="*/ 1736566 h 4424400"/>
              <a:gd name="connsiteX2220" fmla="*/ 2721465 w 9144000"/>
              <a:gd name="connsiteY2220" fmla="*/ 1776492 h 4424400"/>
              <a:gd name="connsiteX2221" fmla="*/ 2594634 w 9144000"/>
              <a:gd name="connsiteY2221" fmla="*/ 1995662 h 4424400"/>
              <a:gd name="connsiteX2222" fmla="*/ 2558090 w 9144000"/>
              <a:gd name="connsiteY2222" fmla="*/ 2027120 h 4424400"/>
              <a:gd name="connsiteX2223" fmla="*/ 2552324 w 9144000"/>
              <a:gd name="connsiteY2223" fmla="*/ 2027381 h 4424400"/>
              <a:gd name="connsiteX2224" fmla="*/ 2550977 w 9144000"/>
              <a:gd name="connsiteY2224" fmla="*/ 2027381 h 4424400"/>
              <a:gd name="connsiteX2225" fmla="*/ 2516620 w 9144000"/>
              <a:gd name="connsiteY2225" fmla="*/ 2027381 h 4424400"/>
              <a:gd name="connsiteX2226" fmla="*/ 2372088 w 9144000"/>
              <a:gd name="connsiteY2226" fmla="*/ 2027381 h 4424400"/>
              <a:gd name="connsiteX2227" fmla="*/ 2337731 w 9144000"/>
              <a:gd name="connsiteY2227" fmla="*/ 2027381 h 4424400"/>
              <a:gd name="connsiteX2228" fmla="*/ 2336384 w 9144000"/>
              <a:gd name="connsiteY2228" fmla="*/ 2027381 h 4424400"/>
              <a:gd name="connsiteX2229" fmla="*/ 2330039 w 9144000"/>
              <a:gd name="connsiteY2229" fmla="*/ 2026940 h 4424400"/>
              <a:gd name="connsiteX2230" fmla="*/ 2306201 w 9144000"/>
              <a:gd name="connsiteY2230" fmla="*/ 1973345 h 4424400"/>
              <a:gd name="connsiteX2231" fmla="*/ 2431337 w 9144000"/>
              <a:gd name="connsiteY2231" fmla="*/ 1757158 h 4424400"/>
              <a:gd name="connsiteX2232" fmla="*/ 2305184 w 9144000"/>
              <a:gd name="connsiteY2232" fmla="*/ 1583662 h 4424400"/>
              <a:gd name="connsiteX2233" fmla="*/ 2330002 w 9144000"/>
              <a:gd name="connsiteY2233" fmla="*/ 1532181 h 4424400"/>
              <a:gd name="connsiteX2234" fmla="*/ 2336347 w 9144000"/>
              <a:gd name="connsiteY2234" fmla="*/ 1531817 h 4424400"/>
              <a:gd name="connsiteX2235" fmla="*/ 4246535 w 9144000"/>
              <a:gd name="connsiteY2235" fmla="*/ 1531814 h 4424400"/>
              <a:gd name="connsiteX2236" fmla="*/ 4247882 w 9144000"/>
              <a:gd name="connsiteY2236" fmla="*/ 1531814 h 4424400"/>
              <a:gd name="connsiteX2237" fmla="*/ 4282239 w 9144000"/>
              <a:gd name="connsiteY2237" fmla="*/ 1531814 h 4424400"/>
              <a:gd name="connsiteX2238" fmla="*/ 4426770 w 9144000"/>
              <a:gd name="connsiteY2238" fmla="*/ 1531814 h 4424400"/>
              <a:gd name="connsiteX2239" fmla="*/ 4461128 w 9144000"/>
              <a:gd name="connsiteY2239" fmla="*/ 1531814 h 4424400"/>
              <a:gd name="connsiteX2240" fmla="*/ 4462477 w 9144000"/>
              <a:gd name="connsiteY2240" fmla="*/ 1531814 h 4424400"/>
              <a:gd name="connsiteX2241" fmla="*/ 4468241 w 9144000"/>
              <a:gd name="connsiteY2241" fmla="*/ 1532035 h 4424400"/>
              <a:gd name="connsiteX2242" fmla="*/ 4503624 w 9144000"/>
              <a:gd name="connsiteY2242" fmla="*/ 1558464 h 4424400"/>
              <a:gd name="connsiteX2243" fmla="*/ 4633130 w 9144000"/>
              <a:gd name="connsiteY2243" fmla="*/ 1736564 h 4424400"/>
              <a:gd name="connsiteX2244" fmla="*/ 4631652 w 9144000"/>
              <a:gd name="connsiteY2244" fmla="*/ 1776491 h 4424400"/>
              <a:gd name="connsiteX2245" fmla="*/ 4504818 w 9144000"/>
              <a:gd name="connsiteY2245" fmla="*/ 1995658 h 4424400"/>
              <a:gd name="connsiteX2246" fmla="*/ 4468276 w 9144000"/>
              <a:gd name="connsiteY2246" fmla="*/ 2027116 h 4424400"/>
              <a:gd name="connsiteX2247" fmla="*/ 4462511 w 9144000"/>
              <a:gd name="connsiteY2247" fmla="*/ 2027378 h 4424400"/>
              <a:gd name="connsiteX2248" fmla="*/ 4461163 w 9144000"/>
              <a:gd name="connsiteY2248" fmla="*/ 2027378 h 4424400"/>
              <a:gd name="connsiteX2249" fmla="*/ 4426806 w 9144000"/>
              <a:gd name="connsiteY2249" fmla="*/ 2027378 h 4424400"/>
              <a:gd name="connsiteX2250" fmla="*/ 4282276 w 9144000"/>
              <a:gd name="connsiteY2250" fmla="*/ 2027378 h 4424400"/>
              <a:gd name="connsiteX2251" fmla="*/ 4247918 w 9144000"/>
              <a:gd name="connsiteY2251" fmla="*/ 2027378 h 4424400"/>
              <a:gd name="connsiteX2252" fmla="*/ 4246571 w 9144000"/>
              <a:gd name="connsiteY2252" fmla="*/ 2027378 h 4424400"/>
              <a:gd name="connsiteX2253" fmla="*/ 4240226 w 9144000"/>
              <a:gd name="connsiteY2253" fmla="*/ 2026938 h 4424400"/>
              <a:gd name="connsiteX2254" fmla="*/ 4216387 w 9144000"/>
              <a:gd name="connsiteY2254" fmla="*/ 1973342 h 4424400"/>
              <a:gd name="connsiteX2255" fmla="*/ 4341522 w 9144000"/>
              <a:gd name="connsiteY2255" fmla="*/ 1757157 h 4424400"/>
              <a:gd name="connsiteX2256" fmla="*/ 4215370 w 9144000"/>
              <a:gd name="connsiteY2256" fmla="*/ 1583662 h 4424400"/>
              <a:gd name="connsiteX2257" fmla="*/ 4240189 w 9144000"/>
              <a:gd name="connsiteY2257" fmla="*/ 1532179 h 4424400"/>
              <a:gd name="connsiteX2258" fmla="*/ 4246535 w 9144000"/>
              <a:gd name="connsiteY2258" fmla="*/ 1531814 h 4424400"/>
              <a:gd name="connsiteX2259" fmla="*/ 5201639 w 9144000"/>
              <a:gd name="connsiteY2259" fmla="*/ 1531813 h 4424400"/>
              <a:gd name="connsiteX2260" fmla="*/ 5202987 w 9144000"/>
              <a:gd name="connsiteY2260" fmla="*/ 1531813 h 4424400"/>
              <a:gd name="connsiteX2261" fmla="*/ 5237344 w 9144000"/>
              <a:gd name="connsiteY2261" fmla="*/ 1531813 h 4424400"/>
              <a:gd name="connsiteX2262" fmla="*/ 5381874 w 9144000"/>
              <a:gd name="connsiteY2262" fmla="*/ 1531813 h 4424400"/>
              <a:gd name="connsiteX2263" fmla="*/ 5416232 w 9144000"/>
              <a:gd name="connsiteY2263" fmla="*/ 1531813 h 4424400"/>
              <a:gd name="connsiteX2264" fmla="*/ 5417579 w 9144000"/>
              <a:gd name="connsiteY2264" fmla="*/ 1531813 h 4424400"/>
              <a:gd name="connsiteX2265" fmla="*/ 5423345 w 9144000"/>
              <a:gd name="connsiteY2265" fmla="*/ 1532033 h 4424400"/>
              <a:gd name="connsiteX2266" fmla="*/ 5458728 w 9144000"/>
              <a:gd name="connsiteY2266" fmla="*/ 1558463 h 4424400"/>
              <a:gd name="connsiteX2267" fmla="*/ 5588233 w 9144000"/>
              <a:gd name="connsiteY2267" fmla="*/ 1736564 h 4424400"/>
              <a:gd name="connsiteX2268" fmla="*/ 5586753 w 9144000"/>
              <a:gd name="connsiteY2268" fmla="*/ 1776490 h 4424400"/>
              <a:gd name="connsiteX2269" fmla="*/ 5459923 w 9144000"/>
              <a:gd name="connsiteY2269" fmla="*/ 1995656 h 4424400"/>
              <a:gd name="connsiteX2270" fmla="*/ 5423381 w 9144000"/>
              <a:gd name="connsiteY2270" fmla="*/ 2027114 h 4424400"/>
              <a:gd name="connsiteX2271" fmla="*/ 5417615 w 9144000"/>
              <a:gd name="connsiteY2271" fmla="*/ 2027377 h 4424400"/>
              <a:gd name="connsiteX2272" fmla="*/ 5416267 w 9144000"/>
              <a:gd name="connsiteY2272" fmla="*/ 2027377 h 4424400"/>
              <a:gd name="connsiteX2273" fmla="*/ 5381911 w 9144000"/>
              <a:gd name="connsiteY2273" fmla="*/ 2027377 h 4424400"/>
              <a:gd name="connsiteX2274" fmla="*/ 5237379 w 9144000"/>
              <a:gd name="connsiteY2274" fmla="*/ 2027377 h 4424400"/>
              <a:gd name="connsiteX2275" fmla="*/ 5203022 w 9144000"/>
              <a:gd name="connsiteY2275" fmla="*/ 2027377 h 4424400"/>
              <a:gd name="connsiteX2276" fmla="*/ 5201674 w 9144000"/>
              <a:gd name="connsiteY2276" fmla="*/ 2027377 h 4424400"/>
              <a:gd name="connsiteX2277" fmla="*/ 5195331 w 9144000"/>
              <a:gd name="connsiteY2277" fmla="*/ 2026937 h 4424400"/>
              <a:gd name="connsiteX2278" fmla="*/ 5171492 w 9144000"/>
              <a:gd name="connsiteY2278" fmla="*/ 1973340 h 4424400"/>
              <a:gd name="connsiteX2279" fmla="*/ 5296628 w 9144000"/>
              <a:gd name="connsiteY2279" fmla="*/ 1757156 h 4424400"/>
              <a:gd name="connsiteX2280" fmla="*/ 5170476 w 9144000"/>
              <a:gd name="connsiteY2280" fmla="*/ 1583662 h 4424400"/>
              <a:gd name="connsiteX2281" fmla="*/ 5195293 w 9144000"/>
              <a:gd name="connsiteY2281" fmla="*/ 1532177 h 4424400"/>
              <a:gd name="connsiteX2282" fmla="*/ 5201639 w 9144000"/>
              <a:gd name="connsiteY2282" fmla="*/ 1531813 h 4424400"/>
              <a:gd name="connsiteX2283" fmla="*/ 6156740 w 9144000"/>
              <a:gd name="connsiteY2283" fmla="*/ 1531812 h 4424400"/>
              <a:gd name="connsiteX2284" fmla="*/ 6158088 w 9144000"/>
              <a:gd name="connsiteY2284" fmla="*/ 1531812 h 4424400"/>
              <a:gd name="connsiteX2285" fmla="*/ 6192445 w 9144000"/>
              <a:gd name="connsiteY2285" fmla="*/ 1531812 h 4424400"/>
              <a:gd name="connsiteX2286" fmla="*/ 6336976 w 9144000"/>
              <a:gd name="connsiteY2286" fmla="*/ 1531812 h 4424400"/>
              <a:gd name="connsiteX2287" fmla="*/ 6371333 w 9144000"/>
              <a:gd name="connsiteY2287" fmla="*/ 1531812 h 4424400"/>
              <a:gd name="connsiteX2288" fmla="*/ 6372681 w 9144000"/>
              <a:gd name="connsiteY2288" fmla="*/ 1531812 h 4424400"/>
              <a:gd name="connsiteX2289" fmla="*/ 6378446 w 9144000"/>
              <a:gd name="connsiteY2289" fmla="*/ 1532032 h 4424400"/>
              <a:gd name="connsiteX2290" fmla="*/ 6413830 w 9144000"/>
              <a:gd name="connsiteY2290" fmla="*/ 1558461 h 4424400"/>
              <a:gd name="connsiteX2291" fmla="*/ 6543335 w 9144000"/>
              <a:gd name="connsiteY2291" fmla="*/ 1736563 h 4424400"/>
              <a:gd name="connsiteX2292" fmla="*/ 6541856 w 9144000"/>
              <a:gd name="connsiteY2292" fmla="*/ 1776489 h 4424400"/>
              <a:gd name="connsiteX2293" fmla="*/ 6415024 w 9144000"/>
              <a:gd name="connsiteY2293" fmla="*/ 1995654 h 4424400"/>
              <a:gd name="connsiteX2294" fmla="*/ 6378482 w 9144000"/>
              <a:gd name="connsiteY2294" fmla="*/ 2027112 h 4424400"/>
              <a:gd name="connsiteX2295" fmla="*/ 6372717 w 9144000"/>
              <a:gd name="connsiteY2295" fmla="*/ 2027375 h 4424400"/>
              <a:gd name="connsiteX2296" fmla="*/ 6371369 w 9144000"/>
              <a:gd name="connsiteY2296" fmla="*/ 2027375 h 4424400"/>
              <a:gd name="connsiteX2297" fmla="*/ 6337012 w 9144000"/>
              <a:gd name="connsiteY2297" fmla="*/ 2027375 h 4424400"/>
              <a:gd name="connsiteX2298" fmla="*/ 6192481 w 9144000"/>
              <a:gd name="connsiteY2298" fmla="*/ 2027375 h 4424400"/>
              <a:gd name="connsiteX2299" fmla="*/ 6158124 w 9144000"/>
              <a:gd name="connsiteY2299" fmla="*/ 2027375 h 4424400"/>
              <a:gd name="connsiteX2300" fmla="*/ 6156776 w 9144000"/>
              <a:gd name="connsiteY2300" fmla="*/ 2027375 h 4424400"/>
              <a:gd name="connsiteX2301" fmla="*/ 6150431 w 9144000"/>
              <a:gd name="connsiteY2301" fmla="*/ 2026936 h 4424400"/>
              <a:gd name="connsiteX2302" fmla="*/ 6126594 w 9144000"/>
              <a:gd name="connsiteY2302" fmla="*/ 1973338 h 4424400"/>
              <a:gd name="connsiteX2303" fmla="*/ 6251728 w 9144000"/>
              <a:gd name="connsiteY2303" fmla="*/ 1757155 h 4424400"/>
              <a:gd name="connsiteX2304" fmla="*/ 6125577 w 9144000"/>
              <a:gd name="connsiteY2304" fmla="*/ 1583662 h 4424400"/>
              <a:gd name="connsiteX2305" fmla="*/ 6150395 w 9144000"/>
              <a:gd name="connsiteY2305" fmla="*/ 1532176 h 4424400"/>
              <a:gd name="connsiteX2306" fmla="*/ 6156740 w 9144000"/>
              <a:gd name="connsiteY2306" fmla="*/ 1531812 h 4424400"/>
              <a:gd name="connsiteX2307" fmla="*/ 7111844 w 9144000"/>
              <a:gd name="connsiteY2307" fmla="*/ 1531811 h 4424400"/>
              <a:gd name="connsiteX2308" fmla="*/ 7113192 w 9144000"/>
              <a:gd name="connsiteY2308" fmla="*/ 1531811 h 4424400"/>
              <a:gd name="connsiteX2309" fmla="*/ 7147549 w 9144000"/>
              <a:gd name="connsiteY2309" fmla="*/ 1531811 h 4424400"/>
              <a:gd name="connsiteX2310" fmla="*/ 7292080 w 9144000"/>
              <a:gd name="connsiteY2310" fmla="*/ 1531811 h 4424400"/>
              <a:gd name="connsiteX2311" fmla="*/ 7326437 w 9144000"/>
              <a:gd name="connsiteY2311" fmla="*/ 1531811 h 4424400"/>
              <a:gd name="connsiteX2312" fmla="*/ 7327785 w 9144000"/>
              <a:gd name="connsiteY2312" fmla="*/ 1531811 h 4424400"/>
              <a:gd name="connsiteX2313" fmla="*/ 7333550 w 9144000"/>
              <a:gd name="connsiteY2313" fmla="*/ 1532031 h 4424400"/>
              <a:gd name="connsiteX2314" fmla="*/ 7368934 w 9144000"/>
              <a:gd name="connsiteY2314" fmla="*/ 1558460 h 4424400"/>
              <a:gd name="connsiteX2315" fmla="*/ 7498439 w 9144000"/>
              <a:gd name="connsiteY2315" fmla="*/ 1736562 h 4424400"/>
              <a:gd name="connsiteX2316" fmla="*/ 7496960 w 9144000"/>
              <a:gd name="connsiteY2316" fmla="*/ 1776488 h 4424400"/>
              <a:gd name="connsiteX2317" fmla="*/ 7370128 w 9144000"/>
              <a:gd name="connsiteY2317" fmla="*/ 1995652 h 4424400"/>
              <a:gd name="connsiteX2318" fmla="*/ 7333586 w 9144000"/>
              <a:gd name="connsiteY2318" fmla="*/ 2027111 h 4424400"/>
              <a:gd name="connsiteX2319" fmla="*/ 7327821 w 9144000"/>
              <a:gd name="connsiteY2319" fmla="*/ 2027374 h 4424400"/>
              <a:gd name="connsiteX2320" fmla="*/ 7326473 w 9144000"/>
              <a:gd name="connsiteY2320" fmla="*/ 2027374 h 4424400"/>
              <a:gd name="connsiteX2321" fmla="*/ 7292116 w 9144000"/>
              <a:gd name="connsiteY2321" fmla="*/ 2027374 h 4424400"/>
              <a:gd name="connsiteX2322" fmla="*/ 7147585 w 9144000"/>
              <a:gd name="connsiteY2322" fmla="*/ 2027374 h 4424400"/>
              <a:gd name="connsiteX2323" fmla="*/ 7113228 w 9144000"/>
              <a:gd name="connsiteY2323" fmla="*/ 2027374 h 4424400"/>
              <a:gd name="connsiteX2324" fmla="*/ 7111880 w 9144000"/>
              <a:gd name="connsiteY2324" fmla="*/ 2027374 h 4424400"/>
              <a:gd name="connsiteX2325" fmla="*/ 7105535 w 9144000"/>
              <a:gd name="connsiteY2325" fmla="*/ 2026934 h 4424400"/>
              <a:gd name="connsiteX2326" fmla="*/ 7081698 w 9144000"/>
              <a:gd name="connsiteY2326" fmla="*/ 1973336 h 4424400"/>
              <a:gd name="connsiteX2327" fmla="*/ 7206832 w 9144000"/>
              <a:gd name="connsiteY2327" fmla="*/ 1757154 h 4424400"/>
              <a:gd name="connsiteX2328" fmla="*/ 7080681 w 9144000"/>
              <a:gd name="connsiteY2328" fmla="*/ 1583662 h 4424400"/>
              <a:gd name="connsiteX2329" fmla="*/ 7105499 w 9144000"/>
              <a:gd name="connsiteY2329" fmla="*/ 1532175 h 4424400"/>
              <a:gd name="connsiteX2330" fmla="*/ 7111844 w 9144000"/>
              <a:gd name="connsiteY2330" fmla="*/ 1531811 h 4424400"/>
              <a:gd name="connsiteX2331" fmla="*/ 8066948 w 9144000"/>
              <a:gd name="connsiteY2331" fmla="*/ 1531810 h 4424400"/>
              <a:gd name="connsiteX2332" fmla="*/ 8068296 w 9144000"/>
              <a:gd name="connsiteY2332" fmla="*/ 1531810 h 4424400"/>
              <a:gd name="connsiteX2333" fmla="*/ 8102653 w 9144000"/>
              <a:gd name="connsiteY2333" fmla="*/ 1531810 h 4424400"/>
              <a:gd name="connsiteX2334" fmla="*/ 8247184 w 9144000"/>
              <a:gd name="connsiteY2334" fmla="*/ 1531810 h 4424400"/>
              <a:gd name="connsiteX2335" fmla="*/ 8281541 w 9144000"/>
              <a:gd name="connsiteY2335" fmla="*/ 1531810 h 4424400"/>
              <a:gd name="connsiteX2336" fmla="*/ 8282889 w 9144000"/>
              <a:gd name="connsiteY2336" fmla="*/ 1531810 h 4424400"/>
              <a:gd name="connsiteX2337" fmla="*/ 8288654 w 9144000"/>
              <a:gd name="connsiteY2337" fmla="*/ 1532029 h 4424400"/>
              <a:gd name="connsiteX2338" fmla="*/ 8324038 w 9144000"/>
              <a:gd name="connsiteY2338" fmla="*/ 1558459 h 4424400"/>
              <a:gd name="connsiteX2339" fmla="*/ 8453543 w 9144000"/>
              <a:gd name="connsiteY2339" fmla="*/ 1736561 h 4424400"/>
              <a:gd name="connsiteX2340" fmla="*/ 8452064 w 9144000"/>
              <a:gd name="connsiteY2340" fmla="*/ 1776487 h 4424400"/>
              <a:gd name="connsiteX2341" fmla="*/ 8325232 w 9144000"/>
              <a:gd name="connsiteY2341" fmla="*/ 1995651 h 4424400"/>
              <a:gd name="connsiteX2342" fmla="*/ 8288690 w 9144000"/>
              <a:gd name="connsiteY2342" fmla="*/ 2027109 h 4424400"/>
              <a:gd name="connsiteX2343" fmla="*/ 8282925 w 9144000"/>
              <a:gd name="connsiteY2343" fmla="*/ 2027373 h 4424400"/>
              <a:gd name="connsiteX2344" fmla="*/ 8281577 w 9144000"/>
              <a:gd name="connsiteY2344" fmla="*/ 2027373 h 4424400"/>
              <a:gd name="connsiteX2345" fmla="*/ 8247220 w 9144000"/>
              <a:gd name="connsiteY2345" fmla="*/ 2027373 h 4424400"/>
              <a:gd name="connsiteX2346" fmla="*/ 8102689 w 9144000"/>
              <a:gd name="connsiteY2346" fmla="*/ 2027373 h 4424400"/>
              <a:gd name="connsiteX2347" fmla="*/ 8068332 w 9144000"/>
              <a:gd name="connsiteY2347" fmla="*/ 2027373 h 4424400"/>
              <a:gd name="connsiteX2348" fmla="*/ 8066984 w 9144000"/>
              <a:gd name="connsiteY2348" fmla="*/ 2027373 h 4424400"/>
              <a:gd name="connsiteX2349" fmla="*/ 8060639 w 9144000"/>
              <a:gd name="connsiteY2349" fmla="*/ 2026933 h 4424400"/>
              <a:gd name="connsiteX2350" fmla="*/ 8036802 w 9144000"/>
              <a:gd name="connsiteY2350" fmla="*/ 1973334 h 4424400"/>
              <a:gd name="connsiteX2351" fmla="*/ 8161936 w 9144000"/>
              <a:gd name="connsiteY2351" fmla="*/ 1757153 h 4424400"/>
              <a:gd name="connsiteX2352" fmla="*/ 8035785 w 9144000"/>
              <a:gd name="connsiteY2352" fmla="*/ 1583662 h 4424400"/>
              <a:gd name="connsiteX2353" fmla="*/ 8060603 w 9144000"/>
              <a:gd name="connsiteY2353" fmla="*/ 1532173 h 4424400"/>
              <a:gd name="connsiteX2354" fmla="*/ 8066948 w 9144000"/>
              <a:gd name="connsiteY2354" fmla="*/ 1531810 h 4424400"/>
              <a:gd name="connsiteX2355" fmla="*/ 9022052 w 9144000"/>
              <a:gd name="connsiteY2355" fmla="*/ 1531808 h 4424400"/>
              <a:gd name="connsiteX2356" fmla="*/ 9023400 w 9144000"/>
              <a:gd name="connsiteY2356" fmla="*/ 1531808 h 4424400"/>
              <a:gd name="connsiteX2357" fmla="*/ 9057757 w 9144000"/>
              <a:gd name="connsiteY2357" fmla="*/ 1531808 h 4424400"/>
              <a:gd name="connsiteX2358" fmla="*/ 9144000 w 9144000"/>
              <a:gd name="connsiteY2358" fmla="*/ 1531808 h 4424400"/>
              <a:gd name="connsiteX2359" fmla="*/ 9144000 w 9144000"/>
              <a:gd name="connsiteY2359" fmla="*/ 2027372 h 4424400"/>
              <a:gd name="connsiteX2360" fmla="*/ 9057793 w 9144000"/>
              <a:gd name="connsiteY2360" fmla="*/ 2027372 h 4424400"/>
              <a:gd name="connsiteX2361" fmla="*/ 9023436 w 9144000"/>
              <a:gd name="connsiteY2361" fmla="*/ 2027372 h 4424400"/>
              <a:gd name="connsiteX2362" fmla="*/ 9022088 w 9144000"/>
              <a:gd name="connsiteY2362" fmla="*/ 2027372 h 4424400"/>
              <a:gd name="connsiteX2363" fmla="*/ 9015743 w 9144000"/>
              <a:gd name="connsiteY2363" fmla="*/ 2026932 h 4424400"/>
              <a:gd name="connsiteX2364" fmla="*/ 8991905 w 9144000"/>
              <a:gd name="connsiteY2364" fmla="*/ 1973332 h 4424400"/>
              <a:gd name="connsiteX2365" fmla="*/ 9117040 w 9144000"/>
              <a:gd name="connsiteY2365" fmla="*/ 1757152 h 4424400"/>
              <a:gd name="connsiteX2366" fmla="*/ 8990889 w 9144000"/>
              <a:gd name="connsiteY2366" fmla="*/ 1583662 h 4424400"/>
              <a:gd name="connsiteX2367" fmla="*/ 9015707 w 9144000"/>
              <a:gd name="connsiteY2367" fmla="*/ 1532172 h 4424400"/>
              <a:gd name="connsiteX2368" fmla="*/ 9022052 w 9144000"/>
              <a:gd name="connsiteY2368" fmla="*/ 1531808 h 4424400"/>
              <a:gd name="connsiteX2369" fmla="*/ 3291428 w 9144000"/>
              <a:gd name="connsiteY2369" fmla="*/ 1531804 h 4424400"/>
              <a:gd name="connsiteX2370" fmla="*/ 3292776 w 9144000"/>
              <a:gd name="connsiteY2370" fmla="*/ 1531804 h 4424400"/>
              <a:gd name="connsiteX2371" fmla="*/ 3327133 w 9144000"/>
              <a:gd name="connsiteY2371" fmla="*/ 1531804 h 4424400"/>
              <a:gd name="connsiteX2372" fmla="*/ 3471664 w 9144000"/>
              <a:gd name="connsiteY2372" fmla="*/ 1531804 h 4424400"/>
              <a:gd name="connsiteX2373" fmla="*/ 3506021 w 9144000"/>
              <a:gd name="connsiteY2373" fmla="*/ 1531804 h 4424400"/>
              <a:gd name="connsiteX2374" fmla="*/ 3507369 w 9144000"/>
              <a:gd name="connsiteY2374" fmla="*/ 1531804 h 4424400"/>
              <a:gd name="connsiteX2375" fmla="*/ 3513134 w 9144000"/>
              <a:gd name="connsiteY2375" fmla="*/ 1532024 h 4424400"/>
              <a:gd name="connsiteX2376" fmla="*/ 3548518 w 9144000"/>
              <a:gd name="connsiteY2376" fmla="*/ 1558454 h 4424400"/>
              <a:gd name="connsiteX2377" fmla="*/ 3678023 w 9144000"/>
              <a:gd name="connsiteY2377" fmla="*/ 1736558 h 4424400"/>
              <a:gd name="connsiteX2378" fmla="*/ 3676544 w 9144000"/>
              <a:gd name="connsiteY2378" fmla="*/ 1776482 h 4424400"/>
              <a:gd name="connsiteX2379" fmla="*/ 3549713 w 9144000"/>
              <a:gd name="connsiteY2379" fmla="*/ 1995642 h 4424400"/>
              <a:gd name="connsiteX2380" fmla="*/ 3513170 w 9144000"/>
              <a:gd name="connsiteY2380" fmla="*/ 2027102 h 4424400"/>
              <a:gd name="connsiteX2381" fmla="*/ 3507405 w 9144000"/>
              <a:gd name="connsiteY2381" fmla="*/ 2027367 h 4424400"/>
              <a:gd name="connsiteX2382" fmla="*/ 3506057 w 9144000"/>
              <a:gd name="connsiteY2382" fmla="*/ 2027367 h 4424400"/>
              <a:gd name="connsiteX2383" fmla="*/ 3471700 w 9144000"/>
              <a:gd name="connsiteY2383" fmla="*/ 2027367 h 4424400"/>
              <a:gd name="connsiteX2384" fmla="*/ 3327169 w 9144000"/>
              <a:gd name="connsiteY2384" fmla="*/ 2027367 h 4424400"/>
              <a:gd name="connsiteX2385" fmla="*/ 3292812 w 9144000"/>
              <a:gd name="connsiteY2385" fmla="*/ 2027367 h 4424400"/>
              <a:gd name="connsiteX2386" fmla="*/ 3291464 w 9144000"/>
              <a:gd name="connsiteY2386" fmla="*/ 2027367 h 4424400"/>
              <a:gd name="connsiteX2387" fmla="*/ 3285119 w 9144000"/>
              <a:gd name="connsiteY2387" fmla="*/ 2026927 h 4424400"/>
              <a:gd name="connsiteX2388" fmla="*/ 3261282 w 9144000"/>
              <a:gd name="connsiteY2388" fmla="*/ 1973326 h 4424400"/>
              <a:gd name="connsiteX2389" fmla="*/ 3386416 w 9144000"/>
              <a:gd name="connsiteY2389" fmla="*/ 1757149 h 4424400"/>
              <a:gd name="connsiteX2390" fmla="*/ 3260265 w 9144000"/>
              <a:gd name="connsiteY2390" fmla="*/ 1583662 h 4424400"/>
              <a:gd name="connsiteX2391" fmla="*/ 3285083 w 9144000"/>
              <a:gd name="connsiteY2391" fmla="*/ 1532168 h 4424400"/>
              <a:gd name="connsiteX2392" fmla="*/ 3291428 w 9144000"/>
              <a:gd name="connsiteY2392" fmla="*/ 1531804 h 4424400"/>
              <a:gd name="connsiteX2393" fmla="*/ 0 w 9144000"/>
              <a:gd name="connsiteY2393" fmla="*/ 1160604 h 4424400"/>
              <a:gd name="connsiteX2394" fmla="*/ 128828 w 9144000"/>
              <a:gd name="connsiteY2394" fmla="*/ 1160604 h 4424400"/>
              <a:gd name="connsiteX2395" fmla="*/ 163184 w 9144000"/>
              <a:gd name="connsiteY2395" fmla="*/ 1160604 h 4424400"/>
              <a:gd name="connsiteX2396" fmla="*/ 164532 w 9144000"/>
              <a:gd name="connsiteY2396" fmla="*/ 1160604 h 4424400"/>
              <a:gd name="connsiteX2397" fmla="*/ 170297 w 9144000"/>
              <a:gd name="connsiteY2397" fmla="*/ 1160823 h 4424400"/>
              <a:gd name="connsiteX2398" fmla="*/ 205682 w 9144000"/>
              <a:gd name="connsiteY2398" fmla="*/ 1187256 h 4424400"/>
              <a:gd name="connsiteX2399" fmla="*/ 335186 w 9144000"/>
              <a:gd name="connsiteY2399" fmla="*/ 1365354 h 4424400"/>
              <a:gd name="connsiteX2400" fmla="*/ 333707 w 9144000"/>
              <a:gd name="connsiteY2400" fmla="*/ 1405282 h 4424400"/>
              <a:gd name="connsiteX2401" fmla="*/ 206876 w 9144000"/>
              <a:gd name="connsiteY2401" fmla="*/ 1624442 h 4424400"/>
              <a:gd name="connsiteX2402" fmla="*/ 170334 w 9144000"/>
              <a:gd name="connsiteY2402" fmla="*/ 1655898 h 4424400"/>
              <a:gd name="connsiteX2403" fmla="*/ 164568 w 9144000"/>
              <a:gd name="connsiteY2403" fmla="*/ 1656163 h 4424400"/>
              <a:gd name="connsiteX2404" fmla="*/ 163220 w 9144000"/>
              <a:gd name="connsiteY2404" fmla="*/ 1656163 h 4424400"/>
              <a:gd name="connsiteX2405" fmla="*/ 128864 w 9144000"/>
              <a:gd name="connsiteY2405" fmla="*/ 1656163 h 4424400"/>
              <a:gd name="connsiteX2406" fmla="*/ 0 w 9144000"/>
              <a:gd name="connsiteY2406" fmla="*/ 1656163 h 4424400"/>
              <a:gd name="connsiteX2407" fmla="*/ 0 w 9144000"/>
              <a:gd name="connsiteY2407" fmla="*/ 1461230 h 4424400"/>
              <a:gd name="connsiteX2408" fmla="*/ 43581 w 9144000"/>
              <a:gd name="connsiteY2408" fmla="*/ 1385946 h 4424400"/>
              <a:gd name="connsiteX2409" fmla="*/ 0 w 9144000"/>
              <a:gd name="connsiteY2409" fmla="*/ 1326013 h 4424400"/>
              <a:gd name="connsiteX2410" fmla="*/ 903694 w 9144000"/>
              <a:gd name="connsiteY2410" fmla="*/ 1160602 h 4424400"/>
              <a:gd name="connsiteX2411" fmla="*/ 905042 w 9144000"/>
              <a:gd name="connsiteY2411" fmla="*/ 1160602 h 4424400"/>
              <a:gd name="connsiteX2412" fmla="*/ 939399 w 9144000"/>
              <a:gd name="connsiteY2412" fmla="*/ 1160602 h 4424400"/>
              <a:gd name="connsiteX2413" fmla="*/ 1083930 w 9144000"/>
              <a:gd name="connsiteY2413" fmla="*/ 1160602 h 4424400"/>
              <a:gd name="connsiteX2414" fmla="*/ 1118287 w 9144000"/>
              <a:gd name="connsiteY2414" fmla="*/ 1160602 h 4424400"/>
              <a:gd name="connsiteX2415" fmla="*/ 1119635 w 9144000"/>
              <a:gd name="connsiteY2415" fmla="*/ 1160602 h 4424400"/>
              <a:gd name="connsiteX2416" fmla="*/ 1125400 w 9144000"/>
              <a:gd name="connsiteY2416" fmla="*/ 1160822 h 4424400"/>
              <a:gd name="connsiteX2417" fmla="*/ 1160786 w 9144000"/>
              <a:gd name="connsiteY2417" fmla="*/ 1187255 h 4424400"/>
              <a:gd name="connsiteX2418" fmla="*/ 1290290 w 9144000"/>
              <a:gd name="connsiteY2418" fmla="*/ 1365352 h 4424400"/>
              <a:gd name="connsiteX2419" fmla="*/ 1288812 w 9144000"/>
              <a:gd name="connsiteY2419" fmla="*/ 1405281 h 4424400"/>
              <a:gd name="connsiteX2420" fmla="*/ 1161979 w 9144000"/>
              <a:gd name="connsiteY2420" fmla="*/ 1624441 h 4424400"/>
              <a:gd name="connsiteX2421" fmla="*/ 1125437 w 9144000"/>
              <a:gd name="connsiteY2421" fmla="*/ 1655897 h 4424400"/>
              <a:gd name="connsiteX2422" fmla="*/ 1119671 w 9144000"/>
              <a:gd name="connsiteY2422" fmla="*/ 1656162 h 4424400"/>
              <a:gd name="connsiteX2423" fmla="*/ 1118324 w 9144000"/>
              <a:gd name="connsiteY2423" fmla="*/ 1656162 h 4424400"/>
              <a:gd name="connsiteX2424" fmla="*/ 1083967 w 9144000"/>
              <a:gd name="connsiteY2424" fmla="*/ 1656162 h 4424400"/>
              <a:gd name="connsiteX2425" fmla="*/ 939435 w 9144000"/>
              <a:gd name="connsiteY2425" fmla="*/ 1656162 h 4424400"/>
              <a:gd name="connsiteX2426" fmla="*/ 905078 w 9144000"/>
              <a:gd name="connsiteY2426" fmla="*/ 1656162 h 4424400"/>
              <a:gd name="connsiteX2427" fmla="*/ 903730 w 9144000"/>
              <a:gd name="connsiteY2427" fmla="*/ 1656162 h 4424400"/>
              <a:gd name="connsiteX2428" fmla="*/ 897385 w 9144000"/>
              <a:gd name="connsiteY2428" fmla="*/ 1655722 h 4424400"/>
              <a:gd name="connsiteX2429" fmla="*/ 873547 w 9144000"/>
              <a:gd name="connsiteY2429" fmla="*/ 1602110 h 4424400"/>
              <a:gd name="connsiteX2430" fmla="*/ 998682 w 9144000"/>
              <a:gd name="connsiteY2430" fmla="*/ 1385945 h 4424400"/>
              <a:gd name="connsiteX2431" fmla="*/ 872531 w 9144000"/>
              <a:gd name="connsiteY2431" fmla="*/ 1212461 h 4424400"/>
              <a:gd name="connsiteX2432" fmla="*/ 897349 w 9144000"/>
              <a:gd name="connsiteY2432" fmla="*/ 1160968 h 4424400"/>
              <a:gd name="connsiteX2433" fmla="*/ 903694 w 9144000"/>
              <a:gd name="connsiteY2433" fmla="*/ 1160602 h 4424400"/>
              <a:gd name="connsiteX2434" fmla="*/ 1858797 w 9144000"/>
              <a:gd name="connsiteY2434" fmla="*/ 1160601 h 4424400"/>
              <a:gd name="connsiteX2435" fmla="*/ 1860146 w 9144000"/>
              <a:gd name="connsiteY2435" fmla="*/ 1160601 h 4424400"/>
              <a:gd name="connsiteX2436" fmla="*/ 1894503 w 9144000"/>
              <a:gd name="connsiteY2436" fmla="*/ 1160601 h 4424400"/>
              <a:gd name="connsiteX2437" fmla="*/ 2039033 w 9144000"/>
              <a:gd name="connsiteY2437" fmla="*/ 1160601 h 4424400"/>
              <a:gd name="connsiteX2438" fmla="*/ 2073390 w 9144000"/>
              <a:gd name="connsiteY2438" fmla="*/ 1160601 h 4424400"/>
              <a:gd name="connsiteX2439" fmla="*/ 2074737 w 9144000"/>
              <a:gd name="connsiteY2439" fmla="*/ 1160601 h 4424400"/>
              <a:gd name="connsiteX2440" fmla="*/ 2080503 w 9144000"/>
              <a:gd name="connsiteY2440" fmla="*/ 1160821 h 4424400"/>
              <a:gd name="connsiteX2441" fmla="*/ 2115886 w 9144000"/>
              <a:gd name="connsiteY2441" fmla="*/ 1187253 h 4424400"/>
              <a:gd name="connsiteX2442" fmla="*/ 2245389 w 9144000"/>
              <a:gd name="connsiteY2442" fmla="*/ 1365352 h 4424400"/>
              <a:gd name="connsiteX2443" fmla="*/ 2243912 w 9144000"/>
              <a:gd name="connsiteY2443" fmla="*/ 1405279 h 4424400"/>
              <a:gd name="connsiteX2444" fmla="*/ 2117080 w 9144000"/>
              <a:gd name="connsiteY2444" fmla="*/ 1624439 h 4424400"/>
              <a:gd name="connsiteX2445" fmla="*/ 2080539 w 9144000"/>
              <a:gd name="connsiteY2445" fmla="*/ 1655896 h 4424400"/>
              <a:gd name="connsiteX2446" fmla="*/ 2074774 w 9144000"/>
              <a:gd name="connsiteY2446" fmla="*/ 1656162 h 4424400"/>
              <a:gd name="connsiteX2447" fmla="*/ 2073426 w 9144000"/>
              <a:gd name="connsiteY2447" fmla="*/ 1656162 h 4424400"/>
              <a:gd name="connsiteX2448" fmla="*/ 2039069 w 9144000"/>
              <a:gd name="connsiteY2448" fmla="*/ 1656162 h 4424400"/>
              <a:gd name="connsiteX2449" fmla="*/ 1894538 w 9144000"/>
              <a:gd name="connsiteY2449" fmla="*/ 1656162 h 4424400"/>
              <a:gd name="connsiteX2450" fmla="*/ 1860181 w 9144000"/>
              <a:gd name="connsiteY2450" fmla="*/ 1656162 h 4424400"/>
              <a:gd name="connsiteX2451" fmla="*/ 1858834 w 9144000"/>
              <a:gd name="connsiteY2451" fmla="*/ 1656162 h 4424400"/>
              <a:gd name="connsiteX2452" fmla="*/ 1852489 w 9144000"/>
              <a:gd name="connsiteY2452" fmla="*/ 1655721 h 4424400"/>
              <a:gd name="connsiteX2453" fmla="*/ 1828651 w 9144000"/>
              <a:gd name="connsiteY2453" fmla="*/ 1602110 h 4424400"/>
              <a:gd name="connsiteX2454" fmla="*/ 1953786 w 9144000"/>
              <a:gd name="connsiteY2454" fmla="*/ 1385944 h 4424400"/>
              <a:gd name="connsiteX2455" fmla="*/ 1827635 w 9144000"/>
              <a:gd name="connsiteY2455" fmla="*/ 1212460 h 4424400"/>
              <a:gd name="connsiteX2456" fmla="*/ 1852453 w 9144000"/>
              <a:gd name="connsiteY2456" fmla="*/ 1160966 h 4424400"/>
              <a:gd name="connsiteX2457" fmla="*/ 1858797 w 9144000"/>
              <a:gd name="connsiteY2457" fmla="*/ 1160601 h 4424400"/>
              <a:gd name="connsiteX2458" fmla="*/ 2813898 w 9144000"/>
              <a:gd name="connsiteY2458" fmla="*/ 1160600 h 4424400"/>
              <a:gd name="connsiteX2459" fmla="*/ 2815247 w 9144000"/>
              <a:gd name="connsiteY2459" fmla="*/ 1160600 h 4424400"/>
              <a:gd name="connsiteX2460" fmla="*/ 2849605 w 9144000"/>
              <a:gd name="connsiteY2460" fmla="*/ 1160600 h 4424400"/>
              <a:gd name="connsiteX2461" fmla="*/ 2994136 w 9144000"/>
              <a:gd name="connsiteY2461" fmla="*/ 1160600 h 4424400"/>
              <a:gd name="connsiteX2462" fmla="*/ 3028494 w 9144000"/>
              <a:gd name="connsiteY2462" fmla="*/ 1160600 h 4424400"/>
              <a:gd name="connsiteX2463" fmla="*/ 3029842 w 9144000"/>
              <a:gd name="connsiteY2463" fmla="*/ 1160600 h 4424400"/>
              <a:gd name="connsiteX2464" fmla="*/ 3035607 w 9144000"/>
              <a:gd name="connsiteY2464" fmla="*/ 1160820 h 4424400"/>
              <a:gd name="connsiteX2465" fmla="*/ 3070994 w 9144000"/>
              <a:gd name="connsiteY2465" fmla="*/ 1187252 h 4424400"/>
              <a:gd name="connsiteX2466" fmla="*/ 3200497 w 9144000"/>
              <a:gd name="connsiteY2466" fmla="*/ 1365351 h 4424400"/>
              <a:gd name="connsiteX2467" fmla="*/ 3199016 w 9144000"/>
              <a:gd name="connsiteY2467" fmla="*/ 1405278 h 4424400"/>
              <a:gd name="connsiteX2468" fmla="*/ 3072186 w 9144000"/>
              <a:gd name="connsiteY2468" fmla="*/ 1624438 h 4424400"/>
              <a:gd name="connsiteX2469" fmla="*/ 3035642 w 9144000"/>
              <a:gd name="connsiteY2469" fmla="*/ 1655895 h 4424400"/>
              <a:gd name="connsiteX2470" fmla="*/ 3029878 w 9144000"/>
              <a:gd name="connsiteY2470" fmla="*/ 1656161 h 4424400"/>
              <a:gd name="connsiteX2471" fmla="*/ 3028531 w 9144000"/>
              <a:gd name="connsiteY2471" fmla="*/ 1656161 h 4424400"/>
              <a:gd name="connsiteX2472" fmla="*/ 2994171 w 9144000"/>
              <a:gd name="connsiteY2472" fmla="*/ 1656161 h 4424400"/>
              <a:gd name="connsiteX2473" fmla="*/ 2849642 w 9144000"/>
              <a:gd name="connsiteY2473" fmla="*/ 1656161 h 4424400"/>
              <a:gd name="connsiteX2474" fmla="*/ 2815283 w 9144000"/>
              <a:gd name="connsiteY2474" fmla="*/ 1656161 h 4424400"/>
              <a:gd name="connsiteX2475" fmla="*/ 2813936 w 9144000"/>
              <a:gd name="connsiteY2475" fmla="*/ 1656161 h 4424400"/>
              <a:gd name="connsiteX2476" fmla="*/ 2807590 w 9144000"/>
              <a:gd name="connsiteY2476" fmla="*/ 1655720 h 4424400"/>
              <a:gd name="connsiteX2477" fmla="*/ 2783753 w 9144000"/>
              <a:gd name="connsiteY2477" fmla="*/ 1602110 h 4424400"/>
              <a:gd name="connsiteX2478" fmla="*/ 2908887 w 9144000"/>
              <a:gd name="connsiteY2478" fmla="*/ 1385943 h 4424400"/>
              <a:gd name="connsiteX2479" fmla="*/ 2782736 w 9144000"/>
              <a:gd name="connsiteY2479" fmla="*/ 1212459 h 4424400"/>
              <a:gd name="connsiteX2480" fmla="*/ 2807556 w 9144000"/>
              <a:gd name="connsiteY2480" fmla="*/ 1160965 h 4424400"/>
              <a:gd name="connsiteX2481" fmla="*/ 2813898 w 9144000"/>
              <a:gd name="connsiteY2481" fmla="*/ 1160600 h 4424400"/>
              <a:gd name="connsiteX2482" fmla="*/ 3769001 w 9144000"/>
              <a:gd name="connsiteY2482" fmla="*/ 1160599 h 4424400"/>
              <a:gd name="connsiteX2483" fmla="*/ 3770348 w 9144000"/>
              <a:gd name="connsiteY2483" fmla="*/ 1160599 h 4424400"/>
              <a:gd name="connsiteX2484" fmla="*/ 3804707 w 9144000"/>
              <a:gd name="connsiteY2484" fmla="*/ 1160599 h 4424400"/>
              <a:gd name="connsiteX2485" fmla="*/ 3949235 w 9144000"/>
              <a:gd name="connsiteY2485" fmla="*/ 1160599 h 4424400"/>
              <a:gd name="connsiteX2486" fmla="*/ 3983594 w 9144000"/>
              <a:gd name="connsiteY2486" fmla="*/ 1160599 h 4424400"/>
              <a:gd name="connsiteX2487" fmla="*/ 3984940 w 9144000"/>
              <a:gd name="connsiteY2487" fmla="*/ 1160599 h 4424400"/>
              <a:gd name="connsiteX2488" fmla="*/ 3990704 w 9144000"/>
              <a:gd name="connsiteY2488" fmla="*/ 1160819 h 4424400"/>
              <a:gd name="connsiteX2489" fmla="*/ 4026089 w 9144000"/>
              <a:gd name="connsiteY2489" fmla="*/ 1187250 h 4424400"/>
              <a:gd name="connsiteX2490" fmla="*/ 4155595 w 9144000"/>
              <a:gd name="connsiteY2490" fmla="*/ 1365350 h 4424400"/>
              <a:gd name="connsiteX2491" fmla="*/ 4154115 w 9144000"/>
              <a:gd name="connsiteY2491" fmla="*/ 1405277 h 4424400"/>
              <a:gd name="connsiteX2492" fmla="*/ 4027283 w 9144000"/>
              <a:gd name="connsiteY2492" fmla="*/ 1624437 h 4424400"/>
              <a:gd name="connsiteX2493" fmla="*/ 3990741 w 9144000"/>
              <a:gd name="connsiteY2493" fmla="*/ 1655895 h 4424400"/>
              <a:gd name="connsiteX2494" fmla="*/ 3984976 w 9144000"/>
              <a:gd name="connsiteY2494" fmla="*/ 1656159 h 4424400"/>
              <a:gd name="connsiteX2495" fmla="*/ 3983627 w 9144000"/>
              <a:gd name="connsiteY2495" fmla="*/ 1656159 h 4424400"/>
              <a:gd name="connsiteX2496" fmla="*/ 3949271 w 9144000"/>
              <a:gd name="connsiteY2496" fmla="*/ 1656159 h 4424400"/>
              <a:gd name="connsiteX2497" fmla="*/ 3804743 w 9144000"/>
              <a:gd name="connsiteY2497" fmla="*/ 1656159 h 4424400"/>
              <a:gd name="connsiteX2498" fmla="*/ 3770384 w 9144000"/>
              <a:gd name="connsiteY2498" fmla="*/ 1656159 h 4424400"/>
              <a:gd name="connsiteX2499" fmla="*/ 3769036 w 9144000"/>
              <a:gd name="connsiteY2499" fmla="*/ 1656159 h 4424400"/>
              <a:gd name="connsiteX2500" fmla="*/ 3762692 w 9144000"/>
              <a:gd name="connsiteY2500" fmla="*/ 1655719 h 4424400"/>
              <a:gd name="connsiteX2501" fmla="*/ 3738855 w 9144000"/>
              <a:gd name="connsiteY2501" fmla="*/ 1602110 h 4424400"/>
              <a:gd name="connsiteX2502" fmla="*/ 3863989 w 9144000"/>
              <a:gd name="connsiteY2502" fmla="*/ 1385942 h 4424400"/>
              <a:gd name="connsiteX2503" fmla="*/ 3737838 w 9144000"/>
              <a:gd name="connsiteY2503" fmla="*/ 1212457 h 4424400"/>
              <a:gd name="connsiteX2504" fmla="*/ 3762656 w 9144000"/>
              <a:gd name="connsiteY2504" fmla="*/ 1160964 h 4424400"/>
              <a:gd name="connsiteX2505" fmla="*/ 3769001 w 9144000"/>
              <a:gd name="connsiteY2505" fmla="*/ 1160599 h 4424400"/>
              <a:gd name="connsiteX2506" fmla="*/ 4724086 w 9144000"/>
              <a:gd name="connsiteY2506" fmla="*/ 1160598 h 4424400"/>
              <a:gd name="connsiteX2507" fmla="*/ 4725437 w 9144000"/>
              <a:gd name="connsiteY2507" fmla="*/ 1160598 h 4424400"/>
              <a:gd name="connsiteX2508" fmla="*/ 4759792 w 9144000"/>
              <a:gd name="connsiteY2508" fmla="*/ 1160598 h 4424400"/>
              <a:gd name="connsiteX2509" fmla="*/ 4904320 w 9144000"/>
              <a:gd name="connsiteY2509" fmla="*/ 1160598 h 4424400"/>
              <a:gd name="connsiteX2510" fmla="*/ 4938679 w 9144000"/>
              <a:gd name="connsiteY2510" fmla="*/ 1160598 h 4424400"/>
              <a:gd name="connsiteX2511" fmla="*/ 4940026 w 9144000"/>
              <a:gd name="connsiteY2511" fmla="*/ 1160598 h 4424400"/>
              <a:gd name="connsiteX2512" fmla="*/ 4945794 w 9144000"/>
              <a:gd name="connsiteY2512" fmla="*/ 1160818 h 4424400"/>
              <a:gd name="connsiteX2513" fmla="*/ 4981175 w 9144000"/>
              <a:gd name="connsiteY2513" fmla="*/ 1187249 h 4424400"/>
              <a:gd name="connsiteX2514" fmla="*/ 5110683 w 9144000"/>
              <a:gd name="connsiteY2514" fmla="*/ 1365349 h 4424400"/>
              <a:gd name="connsiteX2515" fmla="*/ 5109202 w 9144000"/>
              <a:gd name="connsiteY2515" fmla="*/ 1405276 h 4424400"/>
              <a:gd name="connsiteX2516" fmla="*/ 4982371 w 9144000"/>
              <a:gd name="connsiteY2516" fmla="*/ 1624435 h 4424400"/>
              <a:gd name="connsiteX2517" fmla="*/ 4945827 w 9144000"/>
              <a:gd name="connsiteY2517" fmla="*/ 1655893 h 4424400"/>
              <a:gd name="connsiteX2518" fmla="*/ 4940062 w 9144000"/>
              <a:gd name="connsiteY2518" fmla="*/ 1656158 h 4424400"/>
              <a:gd name="connsiteX2519" fmla="*/ 4938714 w 9144000"/>
              <a:gd name="connsiteY2519" fmla="*/ 1656158 h 4424400"/>
              <a:gd name="connsiteX2520" fmla="*/ 4904357 w 9144000"/>
              <a:gd name="connsiteY2520" fmla="*/ 1656158 h 4424400"/>
              <a:gd name="connsiteX2521" fmla="*/ 4759827 w 9144000"/>
              <a:gd name="connsiteY2521" fmla="*/ 1656158 h 4424400"/>
              <a:gd name="connsiteX2522" fmla="*/ 4725471 w 9144000"/>
              <a:gd name="connsiteY2522" fmla="*/ 1656158 h 4424400"/>
              <a:gd name="connsiteX2523" fmla="*/ 4724123 w 9144000"/>
              <a:gd name="connsiteY2523" fmla="*/ 1656158 h 4424400"/>
              <a:gd name="connsiteX2524" fmla="*/ 4717779 w 9144000"/>
              <a:gd name="connsiteY2524" fmla="*/ 1655718 h 4424400"/>
              <a:gd name="connsiteX2525" fmla="*/ 4693939 w 9144000"/>
              <a:gd name="connsiteY2525" fmla="*/ 1602110 h 4424400"/>
              <a:gd name="connsiteX2526" fmla="*/ 4819075 w 9144000"/>
              <a:gd name="connsiteY2526" fmla="*/ 1385941 h 4424400"/>
              <a:gd name="connsiteX2527" fmla="*/ 4692923 w 9144000"/>
              <a:gd name="connsiteY2527" fmla="*/ 1212456 h 4424400"/>
              <a:gd name="connsiteX2528" fmla="*/ 4717742 w 9144000"/>
              <a:gd name="connsiteY2528" fmla="*/ 1160962 h 4424400"/>
              <a:gd name="connsiteX2529" fmla="*/ 4724086 w 9144000"/>
              <a:gd name="connsiteY2529" fmla="*/ 1160598 h 4424400"/>
              <a:gd name="connsiteX2530" fmla="*/ 5679190 w 9144000"/>
              <a:gd name="connsiteY2530" fmla="*/ 1160597 h 4424400"/>
              <a:gd name="connsiteX2531" fmla="*/ 5680538 w 9144000"/>
              <a:gd name="connsiteY2531" fmla="*/ 1160597 h 4424400"/>
              <a:gd name="connsiteX2532" fmla="*/ 5714894 w 9144000"/>
              <a:gd name="connsiteY2532" fmla="*/ 1160597 h 4424400"/>
              <a:gd name="connsiteX2533" fmla="*/ 5859424 w 9144000"/>
              <a:gd name="connsiteY2533" fmla="*/ 1160597 h 4424400"/>
              <a:gd name="connsiteX2534" fmla="*/ 5893783 w 9144000"/>
              <a:gd name="connsiteY2534" fmla="*/ 1160597 h 4424400"/>
              <a:gd name="connsiteX2535" fmla="*/ 5895129 w 9144000"/>
              <a:gd name="connsiteY2535" fmla="*/ 1160597 h 4424400"/>
              <a:gd name="connsiteX2536" fmla="*/ 5900894 w 9144000"/>
              <a:gd name="connsiteY2536" fmla="*/ 1160816 h 4424400"/>
              <a:gd name="connsiteX2537" fmla="*/ 5936279 w 9144000"/>
              <a:gd name="connsiteY2537" fmla="*/ 1187248 h 4424400"/>
              <a:gd name="connsiteX2538" fmla="*/ 6065783 w 9144000"/>
              <a:gd name="connsiteY2538" fmla="*/ 1365348 h 4424400"/>
              <a:gd name="connsiteX2539" fmla="*/ 6064305 w 9144000"/>
              <a:gd name="connsiteY2539" fmla="*/ 1405274 h 4424400"/>
              <a:gd name="connsiteX2540" fmla="*/ 5937473 w 9144000"/>
              <a:gd name="connsiteY2540" fmla="*/ 1624434 h 4424400"/>
              <a:gd name="connsiteX2541" fmla="*/ 5900931 w 9144000"/>
              <a:gd name="connsiteY2541" fmla="*/ 1655892 h 4424400"/>
              <a:gd name="connsiteX2542" fmla="*/ 5895165 w 9144000"/>
              <a:gd name="connsiteY2542" fmla="*/ 1656158 h 4424400"/>
              <a:gd name="connsiteX2543" fmla="*/ 5893817 w 9144000"/>
              <a:gd name="connsiteY2543" fmla="*/ 1656158 h 4424400"/>
              <a:gd name="connsiteX2544" fmla="*/ 5859463 w 9144000"/>
              <a:gd name="connsiteY2544" fmla="*/ 1656158 h 4424400"/>
              <a:gd name="connsiteX2545" fmla="*/ 5714930 w 9144000"/>
              <a:gd name="connsiteY2545" fmla="*/ 1656158 h 4424400"/>
              <a:gd name="connsiteX2546" fmla="*/ 5680574 w 9144000"/>
              <a:gd name="connsiteY2546" fmla="*/ 1656158 h 4424400"/>
              <a:gd name="connsiteX2547" fmla="*/ 5679225 w 9144000"/>
              <a:gd name="connsiteY2547" fmla="*/ 1656158 h 4424400"/>
              <a:gd name="connsiteX2548" fmla="*/ 5672881 w 9144000"/>
              <a:gd name="connsiteY2548" fmla="*/ 1655717 h 4424400"/>
              <a:gd name="connsiteX2549" fmla="*/ 5649042 w 9144000"/>
              <a:gd name="connsiteY2549" fmla="*/ 1602110 h 4424400"/>
              <a:gd name="connsiteX2550" fmla="*/ 5774176 w 9144000"/>
              <a:gd name="connsiteY2550" fmla="*/ 1385940 h 4424400"/>
              <a:gd name="connsiteX2551" fmla="*/ 5648026 w 9144000"/>
              <a:gd name="connsiteY2551" fmla="*/ 1212455 h 4424400"/>
              <a:gd name="connsiteX2552" fmla="*/ 5672845 w 9144000"/>
              <a:gd name="connsiteY2552" fmla="*/ 1160961 h 4424400"/>
              <a:gd name="connsiteX2553" fmla="*/ 5679190 w 9144000"/>
              <a:gd name="connsiteY2553" fmla="*/ 1160597 h 4424400"/>
              <a:gd name="connsiteX2554" fmla="*/ 6634292 w 9144000"/>
              <a:gd name="connsiteY2554" fmla="*/ 1160595 h 4424400"/>
              <a:gd name="connsiteX2555" fmla="*/ 6635640 w 9144000"/>
              <a:gd name="connsiteY2555" fmla="*/ 1160595 h 4424400"/>
              <a:gd name="connsiteX2556" fmla="*/ 6669997 w 9144000"/>
              <a:gd name="connsiteY2556" fmla="*/ 1160595 h 4424400"/>
              <a:gd name="connsiteX2557" fmla="*/ 6814528 w 9144000"/>
              <a:gd name="connsiteY2557" fmla="*/ 1160595 h 4424400"/>
              <a:gd name="connsiteX2558" fmla="*/ 6848885 w 9144000"/>
              <a:gd name="connsiteY2558" fmla="*/ 1160595 h 4424400"/>
              <a:gd name="connsiteX2559" fmla="*/ 6850233 w 9144000"/>
              <a:gd name="connsiteY2559" fmla="*/ 1160595 h 4424400"/>
              <a:gd name="connsiteX2560" fmla="*/ 6855998 w 9144000"/>
              <a:gd name="connsiteY2560" fmla="*/ 1160815 h 4424400"/>
              <a:gd name="connsiteX2561" fmla="*/ 6891382 w 9144000"/>
              <a:gd name="connsiteY2561" fmla="*/ 1187246 h 4424400"/>
              <a:gd name="connsiteX2562" fmla="*/ 7020887 w 9144000"/>
              <a:gd name="connsiteY2562" fmla="*/ 1365347 h 4424400"/>
              <a:gd name="connsiteX2563" fmla="*/ 7019408 w 9144000"/>
              <a:gd name="connsiteY2563" fmla="*/ 1405274 h 4424400"/>
              <a:gd name="connsiteX2564" fmla="*/ 6892576 w 9144000"/>
              <a:gd name="connsiteY2564" fmla="*/ 1624433 h 4424400"/>
              <a:gd name="connsiteX2565" fmla="*/ 6856034 w 9144000"/>
              <a:gd name="connsiteY2565" fmla="*/ 1655892 h 4424400"/>
              <a:gd name="connsiteX2566" fmla="*/ 6850269 w 9144000"/>
              <a:gd name="connsiteY2566" fmla="*/ 1656157 h 4424400"/>
              <a:gd name="connsiteX2567" fmla="*/ 6848921 w 9144000"/>
              <a:gd name="connsiteY2567" fmla="*/ 1656157 h 4424400"/>
              <a:gd name="connsiteX2568" fmla="*/ 6814564 w 9144000"/>
              <a:gd name="connsiteY2568" fmla="*/ 1656157 h 4424400"/>
              <a:gd name="connsiteX2569" fmla="*/ 6670033 w 9144000"/>
              <a:gd name="connsiteY2569" fmla="*/ 1656157 h 4424400"/>
              <a:gd name="connsiteX2570" fmla="*/ 6635676 w 9144000"/>
              <a:gd name="connsiteY2570" fmla="*/ 1656157 h 4424400"/>
              <a:gd name="connsiteX2571" fmla="*/ 6634328 w 9144000"/>
              <a:gd name="connsiteY2571" fmla="*/ 1656157 h 4424400"/>
              <a:gd name="connsiteX2572" fmla="*/ 6627983 w 9144000"/>
              <a:gd name="connsiteY2572" fmla="*/ 1655716 h 4424400"/>
              <a:gd name="connsiteX2573" fmla="*/ 6604146 w 9144000"/>
              <a:gd name="connsiteY2573" fmla="*/ 1602110 h 4424400"/>
              <a:gd name="connsiteX2574" fmla="*/ 6729280 w 9144000"/>
              <a:gd name="connsiteY2574" fmla="*/ 1385939 h 4424400"/>
              <a:gd name="connsiteX2575" fmla="*/ 6603129 w 9144000"/>
              <a:gd name="connsiteY2575" fmla="*/ 1212454 h 4424400"/>
              <a:gd name="connsiteX2576" fmla="*/ 6627947 w 9144000"/>
              <a:gd name="connsiteY2576" fmla="*/ 1160960 h 4424400"/>
              <a:gd name="connsiteX2577" fmla="*/ 6634292 w 9144000"/>
              <a:gd name="connsiteY2577" fmla="*/ 1160595 h 4424400"/>
              <a:gd name="connsiteX2578" fmla="*/ 7589396 w 9144000"/>
              <a:gd name="connsiteY2578" fmla="*/ 1160594 h 4424400"/>
              <a:gd name="connsiteX2579" fmla="*/ 7590744 w 9144000"/>
              <a:gd name="connsiteY2579" fmla="*/ 1160594 h 4424400"/>
              <a:gd name="connsiteX2580" fmla="*/ 7625101 w 9144000"/>
              <a:gd name="connsiteY2580" fmla="*/ 1160594 h 4424400"/>
              <a:gd name="connsiteX2581" fmla="*/ 7769632 w 9144000"/>
              <a:gd name="connsiteY2581" fmla="*/ 1160594 h 4424400"/>
              <a:gd name="connsiteX2582" fmla="*/ 7803989 w 9144000"/>
              <a:gd name="connsiteY2582" fmla="*/ 1160594 h 4424400"/>
              <a:gd name="connsiteX2583" fmla="*/ 7805337 w 9144000"/>
              <a:gd name="connsiteY2583" fmla="*/ 1160594 h 4424400"/>
              <a:gd name="connsiteX2584" fmla="*/ 7811102 w 9144000"/>
              <a:gd name="connsiteY2584" fmla="*/ 1160814 h 4424400"/>
              <a:gd name="connsiteX2585" fmla="*/ 7846486 w 9144000"/>
              <a:gd name="connsiteY2585" fmla="*/ 1187245 h 4424400"/>
              <a:gd name="connsiteX2586" fmla="*/ 7975991 w 9144000"/>
              <a:gd name="connsiteY2586" fmla="*/ 1365346 h 4424400"/>
              <a:gd name="connsiteX2587" fmla="*/ 7974512 w 9144000"/>
              <a:gd name="connsiteY2587" fmla="*/ 1405272 h 4424400"/>
              <a:gd name="connsiteX2588" fmla="*/ 7847680 w 9144000"/>
              <a:gd name="connsiteY2588" fmla="*/ 1624432 h 4424400"/>
              <a:gd name="connsiteX2589" fmla="*/ 7811138 w 9144000"/>
              <a:gd name="connsiteY2589" fmla="*/ 1655891 h 4424400"/>
              <a:gd name="connsiteX2590" fmla="*/ 7805373 w 9144000"/>
              <a:gd name="connsiteY2590" fmla="*/ 1656156 h 4424400"/>
              <a:gd name="connsiteX2591" fmla="*/ 7804025 w 9144000"/>
              <a:gd name="connsiteY2591" fmla="*/ 1656156 h 4424400"/>
              <a:gd name="connsiteX2592" fmla="*/ 7769668 w 9144000"/>
              <a:gd name="connsiteY2592" fmla="*/ 1656156 h 4424400"/>
              <a:gd name="connsiteX2593" fmla="*/ 7625137 w 9144000"/>
              <a:gd name="connsiteY2593" fmla="*/ 1656156 h 4424400"/>
              <a:gd name="connsiteX2594" fmla="*/ 7590780 w 9144000"/>
              <a:gd name="connsiteY2594" fmla="*/ 1656156 h 4424400"/>
              <a:gd name="connsiteX2595" fmla="*/ 7589432 w 9144000"/>
              <a:gd name="connsiteY2595" fmla="*/ 1656156 h 4424400"/>
              <a:gd name="connsiteX2596" fmla="*/ 7583087 w 9144000"/>
              <a:gd name="connsiteY2596" fmla="*/ 1655715 h 4424400"/>
              <a:gd name="connsiteX2597" fmla="*/ 7559250 w 9144000"/>
              <a:gd name="connsiteY2597" fmla="*/ 1602110 h 4424400"/>
              <a:gd name="connsiteX2598" fmla="*/ 7684384 w 9144000"/>
              <a:gd name="connsiteY2598" fmla="*/ 1385938 h 4424400"/>
              <a:gd name="connsiteX2599" fmla="*/ 7558233 w 9144000"/>
              <a:gd name="connsiteY2599" fmla="*/ 1212452 h 4424400"/>
              <a:gd name="connsiteX2600" fmla="*/ 7583051 w 9144000"/>
              <a:gd name="connsiteY2600" fmla="*/ 1160958 h 4424400"/>
              <a:gd name="connsiteX2601" fmla="*/ 7589396 w 9144000"/>
              <a:gd name="connsiteY2601" fmla="*/ 1160594 h 4424400"/>
              <a:gd name="connsiteX2602" fmla="*/ 8544500 w 9144000"/>
              <a:gd name="connsiteY2602" fmla="*/ 1160593 h 4424400"/>
              <a:gd name="connsiteX2603" fmla="*/ 8545848 w 9144000"/>
              <a:gd name="connsiteY2603" fmla="*/ 1160593 h 4424400"/>
              <a:gd name="connsiteX2604" fmla="*/ 8580205 w 9144000"/>
              <a:gd name="connsiteY2604" fmla="*/ 1160593 h 4424400"/>
              <a:gd name="connsiteX2605" fmla="*/ 8724736 w 9144000"/>
              <a:gd name="connsiteY2605" fmla="*/ 1160593 h 4424400"/>
              <a:gd name="connsiteX2606" fmla="*/ 8759093 w 9144000"/>
              <a:gd name="connsiteY2606" fmla="*/ 1160593 h 4424400"/>
              <a:gd name="connsiteX2607" fmla="*/ 8760440 w 9144000"/>
              <a:gd name="connsiteY2607" fmla="*/ 1160593 h 4424400"/>
              <a:gd name="connsiteX2608" fmla="*/ 8766206 w 9144000"/>
              <a:gd name="connsiteY2608" fmla="*/ 1160812 h 4424400"/>
              <a:gd name="connsiteX2609" fmla="*/ 8801590 w 9144000"/>
              <a:gd name="connsiteY2609" fmla="*/ 1187244 h 4424400"/>
              <a:gd name="connsiteX2610" fmla="*/ 8931095 w 9144000"/>
              <a:gd name="connsiteY2610" fmla="*/ 1365345 h 4424400"/>
              <a:gd name="connsiteX2611" fmla="*/ 8929616 w 9144000"/>
              <a:gd name="connsiteY2611" fmla="*/ 1405271 h 4424400"/>
              <a:gd name="connsiteX2612" fmla="*/ 8802784 w 9144000"/>
              <a:gd name="connsiteY2612" fmla="*/ 1624431 h 4424400"/>
              <a:gd name="connsiteX2613" fmla="*/ 8766242 w 9144000"/>
              <a:gd name="connsiteY2613" fmla="*/ 1655890 h 4424400"/>
              <a:gd name="connsiteX2614" fmla="*/ 8760476 w 9144000"/>
              <a:gd name="connsiteY2614" fmla="*/ 1656155 h 4424400"/>
              <a:gd name="connsiteX2615" fmla="*/ 8759129 w 9144000"/>
              <a:gd name="connsiteY2615" fmla="*/ 1656155 h 4424400"/>
              <a:gd name="connsiteX2616" fmla="*/ 8724771 w 9144000"/>
              <a:gd name="connsiteY2616" fmla="*/ 1656155 h 4424400"/>
              <a:gd name="connsiteX2617" fmla="*/ 8580241 w 9144000"/>
              <a:gd name="connsiteY2617" fmla="*/ 1656155 h 4424400"/>
              <a:gd name="connsiteX2618" fmla="*/ 8545884 w 9144000"/>
              <a:gd name="connsiteY2618" fmla="*/ 1656155 h 4424400"/>
              <a:gd name="connsiteX2619" fmla="*/ 8544536 w 9144000"/>
              <a:gd name="connsiteY2619" fmla="*/ 1656155 h 4424400"/>
              <a:gd name="connsiteX2620" fmla="*/ 8538191 w 9144000"/>
              <a:gd name="connsiteY2620" fmla="*/ 1655714 h 4424400"/>
              <a:gd name="connsiteX2621" fmla="*/ 8514353 w 9144000"/>
              <a:gd name="connsiteY2621" fmla="*/ 1602110 h 4424400"/>
              <a:gd name="connsiteX2622" fmla="*/ 8639488 w 9144000"/>
              <a:gd name="connsiteY2622" fmla="*/ 1385937 h 4424400"/>
              <a:gd name="connsiteX2623" fmla="*/ 8513337 w 9144000"/>
              <a:gd name="connsiteY2623" fmla="*/ 1212451 h 4424400"/>
              <a:gd name="connsiteX2624" fmla="*/ 8538155 w 9144000"/>
              <a:gd name="connsiteY2624" fmla="*/ 1160957 h 4424400"/>
              <a:gd name="connsiteX2625" fmla="*/ 8544500 w 9144000"/>
              <a:gd name="connsiteY2625" fmla="*/ 1160593 h 4424400"/>
              <a:gd name="connsiteX2626" fmla="*/ 1381247 w 9144000"/>
              <a:gd name="connsiteY2626" fmla="*/ 974809 h 4424400"/>
              <a:gd name="connsiteX2627" fmla="*/ 1382594 w 9144000"/>
              <a:gd name="connsiteY2627" fmla="*/ 974809 h 4424400"/>
              <a:gd name="connsiteX2628" fmla="*/ 1416953 w 9144000"/>
              <a:gd name="connsiteY2628" fmla="*/ 974809 h 4424400"/>
              <a:gd name="connsiteX2629" fmla="*/ 1561482 w 9144000"/>
              <a:gd name="connsiteY2629" fmla="*/ 974809 h 4424400"/>
              <a:gd name="connsiteX2630" fmla="*/ 1595839 w 9144000"/>
              <a:gd name="connsiteY2630" fmla="*/ 974809 h 4424400"/>
              <a:gd name="connsiteX2631" fmla="*/ 1597187 w 9144000"/>
              <a:gd name="connsiteY2631" fmla="*/ 974809 h 4424400"/>
              <a:gd name="connsiteX2632" fmla="*/ 1602952 w 9144000"/>
              <a:gd name="connsiteY2632" fmla="*/ 975026 h 4424400"/>
              <a:gd name="connsiteX2633" fmla="*/ 1638336 w 9144000"/>
              <a:gd name="connsiteY2633" fmla="*/ 1001458 h 4424400"/>
              <a:gd name="connsiteX2634" fmla="*/ 1767842 w 9144000"/>
              <a:gd name="connsiteY2634" fmla="*/ 1179563 h 4424400"/>
              <a:gd name="connsiteX2635" fmla="*/ 1766363 w 9144000"/>
              <a:gd name="connsiteY2635" fmla="*/ 1219487 h 4424400"/>
              <a:gd name="connsiteX2636" fmla="*/ 1639530 w 9144000"/>
              <a:gd name="connsiteY2636" fmla="*/ 1438642 h 4424400"/>
              <a:gd name="connsiteX2637" fmla="*/ 1602988 w 9144000"/>
              <a:gd name="connsiteY2637" fmla="*/ 1470115 h 4424400"/>
              <a:gd name="connsiteX2638" fmla="*/ 1597222 w 9144000"/>
              <a:gd name="connsiteY2638" fmla="*/ 1470378 h 4424400"/>
              <a:gd name="connsiteX2639" fmla="*/ 1595876 w 9144000"/>
              <a:gd name="connsiteY2639" fmla="*/ 1470378 h 4424400"/>
              <a:gd name="connsiteX2640" fmla="*/ 1561518 w 9144000"/>
              <a:gd name="connsiteY2640" fmla="*/ 1470378 h 4424400"/>
              <a:gd name="connsiteX2641" fmla="*/ 1416988 w 9144000"/>
              <a:gd name="connsiteY2641" fmla="*/ 1470378 h 4424400"/>
              <a:gd name="connsiteX2642" fmla="*/ 1382630 w 9144000"/>
              <a:gd name="connsiteY2642" fmla="*/ 1470378 h 4424400"/>
              <a:gd name="connsiteX2643" fmla="*/ 1381282 w 9144000"/>
              <a:gd name="connsiteY2643" fmla="*/ 1470378 h 4424400"/>
              <a:gd name="connsiteX2644" fmla="*/ 1374938 w 9144000"/>
              <a:gd name="connsiteY2644" fmla="*/ 1469938 h 4424400"/>
              <a:gd name="connsiteX2645" fmla="*/ 1351101 w 9144000"/>
              <a:gd name="connsiteY2645" fmla="*/ 1416328 h 4424400"/>
              <a:gd name="connsiteX2646" fmla="*/ 1476236 w 9144000"/>
              <a:gd name="connsiteY2646" fmla="*/ 1200154 h 4424400"/>
              <a:gd name="connsiteX2647" fmla="*/ 1350085 w 9144000"/>
              <a:gd name="connsiteY2647" fmla="*/ 1026666 h 4424400"/>
              <a:gd name="connsiteX2648" fmla="*/ 1374902 w 9144000"/>
              <a:gd name="connsiteY2648" fmla="*/ 975171 h 4424400"/>
              <a:gd name="connsiteX2649" fmla="*/ 1381247 w 9144000"/>
              <a:gd name="connsiteY2649" fmla="*/ 974809 h 4424400"/>
              <a:gd name="connsiteX2650" fmla="*/ 426143 w 9144000"/>
              <a:gd name="connsiteY2650" fmla="*/ 974809 h 4424400"/>
              <a:gd name="connsiteX2651" fmla="*/ 427491 w 9144000"/>
              <a:gd name="connsiteY2651" fmla="*/ 974809 h 4424400"/>
              <a:gd name="connsiteX2652" fmla="*/ 461848 w 9144000"/>
              <a:gd name="connsiteY2652" fmla="*/ 974809 h 4424400"/>
              <a:gd name="connsiteX2653" fmla="*/ 606378 w 9144000"/>
              <a:gd name="connsiteY2653" fmla="*/ 974809 h 4424400"/>
              <a:gd name="connsiteX2654" fmla="*/ 640736 w 9144000"/>
              <a:gd name="connsiteY2654" fmla="*/ 974809 h 4424400"/>
              <a:gd name="connsiteX2655" fmla="*/ 642083 w 9144000"/>
              <a:gd name="connsiteY2655" fmla="*/ 974809 h 4424400"/>
              <a:gd name="connsiteX2656" fmla="*/ 647848 w 9144000"/>
              <a:gd name="connsiteY2656" fmla="*/ 975027 h 4424400"/>
              <a:gd name="connsiteX2657" fmla="*/ 683232 w 9144000"/>
              <a:gd name="connsiteY2657" fmla="*/ 1001460 h 4424400"/>
              <a:gd name="connsiteX2658" fmla="*/ 812737 w 9144000"/>
              <a:gd name="connsiteY2658" fmla="*/ 1179565 h 4424400"/>
              <a:gd name="connsiteX2659" fmla="*/ 811258 w 9144000"/>
              <a:gd name="connsiteY2659" fmla="*/ 1219489 h 4424400"/>
              <a:gd name="connsiteX2660" fmla="*/ 684427 w 9144000"/>
              <a:gd name="connsiteY2660" fmla="*/ 1438644 h 4424400"/>
              <a:gd name="connsiteX2661" fmla="*/ 647885 w 9144000"/>
              <a:gd name="connsiteY2661" fmla="*/ 1470116 h 4424400"/>
              <a:gd name="connsiteX2662" fmla="*/ 642119 w 9144000"/>
              <a:gd name="connsiteY2662" fmla="*/ 1470380 h 4424400"/>
              <a:gd name="connsiteX2663" fmla="*/ 640771 w 9144000"/>
              <a:gd name="connsiteY2663" fmla="*/ 1470380 h 4424400"/>
              <a:gd name="connsiteX2664" fmla="*/ 606414 w 9144000"/>
              <a:gd name="connsiteY2664" fmla="*/ 1470380 h 4424400"/>
              <a:gd name="connsiteX2665" fmla="*/ 461884 w 9144000"/>
              <a:gd name="connsiteY2665" fmla="*/ 1470380 h 4424400"/>
              <a:gd name="connsiteX2666" fmla="*/ 427527 w 9144000"/>
              <a:gd name="connsiteY2666" fmla="*/ 1470380 h 4424400"/>
              <a:gd name="connsiteX2667" fmla="*/ 426179 w 9144000"/>
              <a:gd name="connsiteY2667" fmla="*/ 1470380 h 4424400"/>
              <a:gd name="connsiteX2668" fmla="*/ 419834 w 9144000"/>
              <a:gd name="connsiteY2668" fmla="*/ 1469940 h 4424400"/>
              <a:gd name="connsiteX2669" fmla="*/ 395997 w 9144000"/>
              <a:gd name="connsiteY2669" fmla="*/ 1416328 h 4424400"/>
              <a:gd name="connsiteX2670" fmla="*/ 521131 w 9144000"/>
              <a:gd name="connsiteY2670" fmla="*/ 1200155 h 4424400"/>
              <a:gd name="connsiteX2671" fmla="*/ 394980 w 9144000"/>
              <a:gd name="connsiteY2671" fmla="*/ 1026667 h 4424400"/>
              <a:gd name="connsiteX2672" fmla="*/ 419798 w 9144000"/>
              <a:gd name="connsiteY2672" fmla="*/ 975172 h 4424400"/>
              <a:gd name="connsiteX2673" fmla="*/ 426143 w 9144000"/>
              <a:gd name="connsiteY2673" fmla="*/ 974809 h 4424400"/>
              <a:gd name="connsiteX2674" fmla="*/ 2336347 w 9144000"/>
              <a:gd name="connsiteY2674" fmla="*/ 974808 h 4424400"/>
              <a:gd name="connsiteX2675" fmla="*/ 2337695 w 9144000"/>
              <a:gd name="connsiteY2675" fmla="*/ 974808 h 4424400"/>
              <a:gd name="connsiteX2676" fmla="*/ 2372052 w 9144000"/>
              <a:gd name="connsiteY2676" fmla="*/ 974808 h 4424400"/>
              <a:gd name="connsiteX2677" fmla="*/ 2516583 w 9144000"/>
              <a:gd name="connsiteY2677" fmla="*/ 974808 h 4424400"/>
              <a:gd name="connsiteX2678" fmla="*/ 2550941 w 9144000"/>
              <a:gd name="connsiteY2678" fmla="*/ 974808 h 4424400"/>
              <a:gd name="connsiteX2679" fmla="*/ 2552289 w 9144000"/>
              <a:gd name="connsiteY2679" fmla="*/ 974808 h 4424400"/>
              <a:gd name="connsiteX2680" fmla="*/ 2558055 w 9144000"/>
              <a:gd name="connsiteY2680" fmla="*/ 975025 h 4424400"/>
              <a:gd name="connsiteX2681" fmla="*/ 2593438 w 9144000"/>
              <a:gd name="connsiteY2681" fmla="*/ 1001457 h 4424400"/>
              <a:gd name="connsiteX2682" fmla="*/ 2722943 w 9144000"/>
              <a:gd name="connsiteY2682" fmla="*/ 1179562 h 4424400"/>
              <a:gd name="connsiteX2683" fmla="*/ 2721465 w 9144000"/>
              <a:gd name="connsiteY2683" fmla="*/ 1219486 h 4424400"/>
              <a:gd name="connsiteX2684" fmla="*/ 2594634 w 9144000"/>
              <a:gd name="connsiteY2684" fmla="*/ 1438641 h 4424400"/>
              <a:gd name="connsiteX2685" fmla="*/ 2558090 w 9144000"/>
              <a:gd name="connsiteY2685" fmla="*/ 1470112 h 4424400"/>
              <a:gd name="connsiteX2686" fmla="*/ 2552324 w 9144000"/>
              <a:gd name="connsiteY2686" fmla="*/ 1470376 h 4424400"/>
              <a:gd name="connsiteX2687" fmla="*/ 2550977 w 9144000"/>
              <a:gd name="connsiteY2687" fmla="*/ 1470376 h 4424400"/>
              <a:gd name="connsiteX2688" fmla="*/ 2516620 w 9144000"/>
              <a:gd name="connsiteY2688" fmla="*/ 1470376 h 4424400"/>
              <a:gd name="connsiteX2689" fmla="*/ 2372088 w 9144000"/>
              <a:gd name="connsiteY2689" fmla="*/ 1470376 h 4424400"/>
              <a:gd name="connsiteX2690" fmla="*/ 2337731 w 9144000"/>
              <a:gd name="connsiteY2690" fmla="*/ 1470376 h 4424400"/>
              <a:gd name="connsiteX2691" fmla="*/ 2336384 w 9144000"/>
              <a:gd name="connsiteY2691" fmla="*/ 1470376 h 4424400"/>
              <a:gd name="connsiteX2692" fmla="*/ 2330039 w 9144000"/>
              <a:gd name="connsiteY2692" fmla="*/ 1469937 h 4424400"/>
              <a:gd name="connsiteX2693" fmla="*/ 2306201 w 9144000"/>
              <a:gd name="connsiteY2693" fmla="*/ 1416327 h 4424400"/>
              <a:gd name="connsiteX2694" fmla="*/ 2431337 w 9144000"/>
              <a:gd name="connsiteY2694" fmla="*/ 1200153 h 4424400"/>
              <a:gd name="connsiteX2695" fmla="*/ 2305184 w 9144000"/>
              <a:gd name="connsiteY2695" fmla="*/ 1026665 h 4424400"/>
              <a:gd name="connsiteX2696" fmla="*/ 2330002 w 9144000"/>
              <a:gd name="connsiteY2696" fmla="*/ 975169 h 4424400"/>
              <a:gd name="connsiteX2697" fmla="*/ 2336347 w 9144000"/>
              <a:gd name="connsiteY2697" fmla="*/ 974808 h 4424400"/>
              <a:gd name="connsiteX2698" fmla="*/ 3291449 w 9144000"/>
              <a:gd name="connsiteY2698" fmla="*/ 974806 h 4424400"/>
              <a:gd name="connsiteX2699" fmla="*/ 3292798 w 9144000"/>
              <a:gd name="connsiteY2699" fmla="*/ 974806 h 4424400"/>
              <a:gd name="connsiteX2700" fmla="*/ 3327154 w 9144000"/>
              <a:gd name="connsiteY2700" fmla="*/ 974806 h 4424400"/>
              <a:gd name="connsiteX2701" fmla="*/ 3471684 w 9144000"/>
              <a:gd name="connsiteY2701" fmla="*/ 974806 h 4424400"/>
              <a:gd name="connsiteX2702" fmla="*/ 3506041 w 9144000"/>
              <a:gd name="connsiteY2702" fmla="*/ 974806 h 4424400"/>
              <a:gd name="connsiteX2703" fmla="*/ 3507390 w 9144000"/>
              <a:gd name="connsiteY2703" fmla="*/ 974806 h 4424400"/>
              <a:gd name="connsiteX2704" fmla="*/ 3513155 w 9144000"/>
              <a:gd name="connsiteY2704" fmla="*/ 975024 h 4424400"/>
              <a:gd name="connsiteX2705" fmla="*/ 3548540 w 9144000"/>
              <a:gd name="connsiteY2705" fmla="*/ 1001456 h 4424400"/>
              <a:gd name="connsiteX2706" fmla="*/ 3678044 w 9144000"/>
              <a:gd name="connsiteY2706" fmla="*/ 1179561 h 4424400"/>
              <a:gd name="connsiteX2707" fmla="*/ 3676567 w 9144000"/>
              <a:gd name="connsiteY2707" fmla="*/ 1219485 h 4424400"/>
              <a:gd name="connsiteX2708" fmla="*/ 3549734 w 9144000"/>
              <a:gd name="connsiteY2708" fmla="*/ 1438641 h 4424400"/>
              <a:gd name="connsiteX2709" fmla="*/ 3513191 w 9144000"/>
              <a:gd name="connsiteY2709" fmla="*/ 1470111 h 4424400"/>
              <a:gd name="connsiteX2710" fmla="*/ 3507427 w 9144000"/>
              <a:gd name="connsiteY2710" fmla="*/ 1470374 h 4424400"/>
              <a:gd name="connsiteX2711" fmla="*/ 3506077 w 9144000"/>
              <a:gd name="connsiteY2711" fmla="*/ 1470374 h 4424400"/>
              <a:gd name="connsiteX2712" fmla="*/ 3471721 w 9144000"/>
              <a:gd name="connsiteY2712" fmla="*/ 1470374 h 4424400"/>
              <a:gd name="connsiteX2713" fmla="*/ 3327191 w 9144000"/>
              <a:gd name="connsiteY2713" fmla="*/ 1470374 h 4424400"/>
              <a:gd name="connsiteX2714" fmla="*/ 3292835 w 9144000"/>
              <a:gd name="connsiteY2714" fmla="*/ 1470374 h 4424400"/>
              <a:gd name="connsiteX2715" fmla="*/ 3291486 w 9144000"/>
              <a:gd name="connsiteY2715" fmla="*/ 1470374 h 4424400"/>
              <a:gd name="connsiteX2716" fmla="*/ 3285142 w 9144000"/>
              <a:gd name="connsiteY2716" fmla="*/ 1469935 h 4424400"/>
              <a:gd name="connsiteX2717" fmla="*/ 3261304 w 9144000"/>
              <a:gd name="connsiteY2717" fmla="*/ 1416325 h 4424400"/>
              <a:gd name="connsiteX2718" fmla="*/ 3386438 w 9144000"/>
              <a:gd name="connsiteY2718" fmla="*/ 1200152 h 4424400"/>
              <a:gd name="connsiteX2719" fmla="*/ 3260288 w 9144000"/>
              <a:gd name="connsiteY2719" fmla="*/ 1026664 h 4424400"/>
              <a:gd name="connsiteX2720" fmla="*/ 3285106 w 9144000"/>
              <a:gd name="connsiteY2720" fmla="*/ 975169 h 4424400"/>
              <a:gd name="connsiteX2721" fmla="*/ 3291449 w 9144000"/>
              <a:gd name="connsiteY2721" fmla="*/ 974806 h 4424400"/>
              <a:gd name="connsiteX2722" fmla="*/ 4246535 w 9144000"/>
              <a:gd name="connsiteY2722" fmla="*/ 974805 h 4424400"/>
              <a:gd name="connsiteX2723" fmla="*/ 4247882 w 9144000"/>
              <a:gd name="connsiteY2723" fmla="*/ 974805 h 4424400"/>
              <a:gd name="connsiteX2724" fmla="*/ 4282239 w 9144000"/>
              <a:gd name="connsiteY2724" fmla="*/ 974805 h 4424400"/>
              <a:gd name="connsiteX2725" fmla="*/ 4426770 w 9144000"/>
              <a:gd name="connsiteY2725" fmla="*/ 974805 h 4424400"/>
              <a:gd name="connsiteX2726" fmla="*/ 4461128 w 9144000"/>
              <a:gd name="connsiteY2726" fmla="*/ 974805 h 4424400"/>
              <a:gd name="connsiteX2727" fmla="*/ 4462477 w 9144000"/>
              <a:gd name="connsiteY2727" fmla="*/ 974805 h 4424400"/>
              <a:gd name="connsiteX2728" fmla="*/ 4468241 w 9144000"/>
              <a:gd name="connsiteY2728" fmla="*/ 975023 h 4424400"/>
              <a:gd name="connsiteX2729" fmla="*/ 4503624 w 9144000"/>
              <a:gd name="connsiteY2729" fmla="*/ 1001454 h 4424400"/>
              <a:gd name="connsiteX2730" fmla="*/ 4633130 w 9144000"/>
              <a:gd name="connsiteY2730" fmla="*/ 1179559 h 4424400"/>
              <a:gd name="connsiteX2731" fmla="*/ 4631652 w 9144000"/>
              <a:gd name="connsiteY2731" fmla="*/ 1219483 h 4424400"/>
              <a:gd name="connsiteX2732" fmla="*/ 4504818 w 9144000"/>
              <a:gd name="connsiteY2732" fmla="*/ 1438640 h 4424400"/>
              <a:gd name="connsiteX2733" fmla="*/ 4468276 w 9144000"/>
              <a:gd name="connsiteY2733" fmla="*/ 1470108 h 4424400"/>
              <a:gd name="connsiteX2734" fmla="*/ 4462511 w 9144000"/>
              <a:gd name="connsiteY2734" fmla="*/ 1470372 h 4424400"/>
              <a:gd name="connsiteX2735" fmla="*/ 4461163 w 9144000"/>
              <a:gd name="connsiteY2735" fmla="*/ 1470372 h 4424400"/>
              <a:gd name="connsiteX2736" fmla="*/ 4426806 w 9144000"/>
              <a:gd name="connsiteY2736" fmla="*/ 1470372 h 4424400"/>
              <a:gd name="connsiteX2737" fmla="*/ 4282276 w 9144000"/>
              <a:gd name="connsiteY2737" fmla="*/ 1470372 h 4424400"/>
              <a:gd name="connsiteX2738" fmla="*/ 4247918 w 9144000"/>
              <a:gd name="connsiteY2738" fmla="*/ 1470372 h 4424400"/>
              <a:gd name="connsiteX2739" fmla="*/ 4246571 w 9144000"/>
              <a:gd name="connsiteY2739" fmla="*/ 1470372 h 4424400"/>
              <a:gd name="connsiteX2740" fmla="*/ 4240226 w 9144000"/>
              <a:gd name="connsiteY2740" fmla="*/ 1469933 h 4424400"/>
              <a:gd name="connsiteX2741" fmla="*/ 4216387 w 9144000"/>
              <a:gd name="connsiteY2741" fmla="*/ 1416324 h 4424400"/>
              <a:gd name="connsiteX2742" fmla="*/ 4341522 w 9144000"/>
              <a:gd name="connsiteY2742" fmla="*/ 1200150 h 4424400"/>
              <a:gd name="connsiteX2743" fmla="*/ 4215370 w 9144000"/>
              <a:gd name="connsiteY2743" fmla="*/ 1026663 h 4424400"/>
              <a:gd name="connsiteX2744" fmla="*/ 4240189 w 9144000"/>
              <a:gd name="connsiteY2744" fmla="*/ 975168 h 4424400"/>
              <a:gd name="connsiteX2745" fmla="*/ 4246535 w 9144000"/>
              <a:gd name="connsiteY2745" fmla="*/ 974805 h 4424400"/>
              <a:gd name="connsiteX2746" fmla="*/ 5201639 w 9144000"/>
              <a:gd name="connsiteY2746" fmla="*/ 974804 h 4424400"/>
              <a:gd name="connsiteX2747" fmla="*/ 5202987 w 9144000"/>
              <a:gd name="connsiteY2747" fmla="*/ 974804 h 4424400"/>
              <a:gd name="connsiteX2748" fmla="*/ 5237344 w 9144000"/>
              <a:gd name="connsiteY2748" fmla="*/ 974804 h 4424400"/>
              <a:gd name="connsiteX2749" fmla="*/ 5381874 w 9144000"/>
              <a:gd name="connsiteY2749" fmla="*/ 974804 h 4424400"/>
              <a:gd name="connsiteX2750" fmla="*/ 5416232 w 9144000"/>
              <a:gd name="connsiteY2750" fmla="*/ 974804 h 4424400"/>
              <a:gd name="connsiteX2751" fmla="*/ 5417579 w 9144000"/>
              <a:gd name="connsiteY2751" fmla="*/ 974804 h 4424400"/>
              <a:gd name="connsiteX2752" fmla="*/ 5423345 w 9144000"/>
              <a:gd name="connsiteY2752" fmla="*/ 975022 h 4424400"/>
              <a:gd name="connsiteX2753" fmla="*/ 5458728 w 9144000"/>
              <a:gd name="connsiteY2753" fmla="*/ 1001453 h 4424400"/>
              <a:gd name="connsiteX2754" fmla="*/ 5588233 w 9144000"/>
              <a:gd name="connsiteY2754" fmla="*/ 1179558 h 4424400"/>
              <a:gd name="connsiteX2755" fmla="*/ 5586753 w 9144000"/>
              <a:gd name="connsiteY2755" fmla="*/ 1219482 h 4424400"/>
              <a:gd name="connsiteX2756" fmla="*/ 5459923 w 9144000"/>
              <a:gd name="connsiteY2756" fmla="*/ 1438639 h 4424400"/>
              <a:gd name="connsiteX2757" fmla="*/ 5423381 w 9144000"/>
              <a:gd name="connsiteY2757" fmla="*/ 1470107 h 4424400"/>
              <a:gd name="connsiteX2758" fmla="*/ 5417615 w 9144000"/>
              <a:gd name="connsiteY2758" fmla="*/ 1470370 h 4424400"/>
              <a:gd name="connsiteX2759" fmla="*/ 5416267 w 9144000"/>
              <a:gd name="connsiteY2759" fmla="*/ 1470370 h 4424400"/>
              <a:gd name="connsiteX2760" fmla="*/ 5381911 w 9144000"/>
              <a:gd name="connsiteY2760" fmla="*/ 1470370 h 4424400"/>
              <a:gd name="connsiteX2761" fmla="*/ 5237379 w 9144000"/>
              <a:gd name="connsiteY2761" fmla="*/ 1470370 h 4424400"/>
              <a:gd name="connsiteX2762" fmla="*/ 5203022 w 9144000"/>
              <a:gd name="connsiteY2762" fmla="*/ 1470370 h 4424400"/>
              <a:gd name="connsiteX2763" fmla="*/ 5201674 w 9144000"/>
              <a:gd name="connsiteY2763" fmla="*/ 1470370 h 4424400"/>
              <a:gd name="connsiteX2764" fmla="*/ 5195331 w 9144000"/>
              <a:gd name="connsiteY2764" fmla="*/ 1469931 h 4424400"/>
              <a:gd name="connsiteX2765" fmla="*/ 5171492 w 9144000"/>
              <a:gd name="connsiteY2765" fmla="*/ 1416324 h 4424400"/>
              <a:gd name="connsiteX2766" fmla="*/ 5296628 w 9144000"/>
              <a:gd name="connsiteY2766" fmla="*/ 1200149 h 4424400"/>
              <a:gd name="connsiteX2767" fmla="*/ 5170476 w 9144000"/>
              <a:gd name="connsiteY2767" fmla="*/ 1026661 h 4424400"/>
              <a:gd name="connsiteX2768" fmla="*/ 5195293 w 9144000"/>
              <a:gd name="connsiteY2768" fmla="*/ 975167 h 4424400"/>
              <a:gd name="connsiteX2769" fmla="*/ 5201639 w 9144000"/>
              <a:gd name="connsiteY2769" fmla="*/ 974804 h 4424400"/>
              <a:gd name="connsiteX2770" fmla="*/ 6156740 w 9144000"/>
              <a:gd name="connsiteY2770" fmla="*/ 974802 h 4424400"/>
              <a:gd name="connsiteX2771" fmla="*/ 6158088 w 9144000"/>
              <a:gd name="connsiteY2771" fmla="*/ 974802 h 4424400"/>
              <a:gd name="connsiteX2772" fmla="*/ 6192445 w 9144000"/>
              <a:gd name="connsiteY2772" fmla="*/ 974802 h 4424400"/>
              <a:gd name="connsiteX2773" fmla="*/ 6336976 w 9144000"/>
              <a:gd name="connsiteY2773" fmla="*/ 974802 h 4424400"/>
              <a:gd name="connsiteX2774" fmla="*/ 6371333 w 9144000"/>
              <a:gd name="connsiteY2774" fmla="*/ 974802 h 4424400"/>
              <a:gd name="connsiteX2775" fmla="*/ 6372681 w 9144000"/>
              <a:gd name="connsiteY2775" fmla="*/ 974802 h 4424400"/>
              <a:gd name="connsiteX2776" fmla="*/ 6378446 w 9144000"/>
              <a:gd name="connsiteY2776" fmla="*/ 975021 h 4424400"/>
              <a:gd name="connsiteX2777" fmla="*/ 6413830 w 9144000"/>
              <a:gd name="connsiteY2777" fmla="*/ 1001452 h 4424400"/>
              <a:gd name="connsiteX2778" fmla="*/ 6543335 w 9144000"/>
              <a:gd name="connsiteY2778" fmla="*/ 1179557 h 4424400"/>
              <a:gd name="connsiteX2779" fmla="*/ 6541856 w 9144000"/>
              <a:gd name="connsiteY2779" fmla="*/ 1219481 h 4424400"/>
              <a:gd name="connsiteX2780" fmla="*/ 6415024 w 9144000"/>
              <a:gd name="connsiteY2780" fmla="*/ 1438638 h 4424400"/>
              <a:gd name="connsiteX2781" fmla="*/ 6378482 w 9144000"/>
              <a:gd name="connsiteY2781" fmla="*/ 1470105 h 4424400"/>
              <a:gd name="connsiteX2782" fmla="*/ 6372717 w 9144000"/>
              <a:gd name="connsiteY2782" fmla="*/ 1470369 h 4424400"/>
              <a:gd name="connsiteX2783" fmla="*/ 6371369 w 9144000"/>
              <a:gd name="connsiteY2783" fmla="*/ 1470369 h 4424400"/>
              <a:gd name="connsiteX2784" fmla="*/ 6337012 w 9144000"/>
              <a:gd name="connsiteY2784" fmla="*/ 1470369 h 4424400"/>
              <a:gd name="connsiteX2785" fmla="*/ 6192481 w 9144000"/>
              <a:gd name="connsiteY2785" fmla="*/ 1470369 h 4424400"/>
              <a:gd name="connsiteX2786" fmla="*/ 6158124 w 9144000"/>
              <a:gd name="connsiteY2786" fmla="*/ 1470369 h 4424400"/>
              <a:gd name="connsiteX2787" fmla="*/ 6156776 w 9144000"/>
              <a:gd name="connsiteY2787" fmla="*/ 1470369 h 4424400"/>
              <a:gd name="connsiteX2788" fmla="*/ 6150431 w 9144000"/>
              <a:gd name="connsiteY2788" fmla="*/ 1469929 h 4424400"/>
              <a:gd name="connsiteX2789" fmla="*/ 6126594 w 9144000"/>
              <a:gd name="connsiteY2789" fmla="*/ 1416323 h 4424400"/>
              <a:gd name="connsiteX2790" fmla="*/ 6251728 w 9144000"/>
              <a:gd name="connsiteY2790" fmla="*/ 1200148 h 4424400"/>
              <a:gd name="connsiteX2791" fmla="*/ 6125577 w 9144000"/>
              <a:gd name="connsiteY2791" fmla="*/ 1026660 h 4424400"/>
              <a:gd name="connsiteX2792" fmla="*/ 6150395 w 9144000"/>
              <a:gd name="connsiteY2792" fmla="*/ 975165 h 4424400"/>
              <a:gd name="connsiteX2793" fmla="*/ 6156740 w 9144000"/>
              <a:gd name="connsiteY2793" fmla="*/ 974802 h 4424400"/>
              <a:gd name="connsiteX2794" fmla="*/ 7111844 w 9144000"/>
              <a:gd name="connsiteY2794" fmla="*/ 974801 h 4424400"/>
              <a:gd name="connsiteX2795" fmla="*/ 7113192 w 9144000"/>
              <a:gd name="connsiteY2795" fmla="*/ 974801 h 4424400"/>
              <a:gd name="connsiteX2796" fmla="*/ 7147549 w 9144000"/>
              <a:gd name="connsiteY2796" fmla="*/ 974801 h 4424400"/>
              <a:gd name="connsiteX2797" fmla="*/ 7292080 w 9144000"/>
              <a:gd name="connsiteY2797" fmla="*/ 974801 h 4424400"/>
              <a:gd name="connsiteX2798" fmla="*/ 7326437 w 9144000"/>
              <a:gd name="connsiteY2798" fmla="*/ 974801 h 4424400"/>
              <a:gd name="connsiteX2799" fmla="*/ 7327785 w 9144000"/>
              <a:gd name="connsiteY2799" fmla="*/ 974801 h 4424400"/>
              <a:gd name="connsiteX2800" fmla="*/ 7333550 w 9144000"/>
              <a:gd name="connsiteY2800" fmla="*/ 975019 h 4424400"/>
              <a:gd name="connsiteX2801" fmla="*/ 7368934 w 9144000"/>
              <a:gd name="connsiteY2801" fmla="*/ 1001450 h 4424400"/>
              <a:gd name="connsiteX2802" fmla="*/ 7498439 w 9144000"/>
              <a:gd name="connsiteY2802" fmla="*/ 1179555 h 4424400"/>
              <a:gd name="connsiteX2803" fmla="*/ 7496960 w 9144000"/>
              <a:gd name="connsiteY2803" fmla="*/ 1219480 h 4424400"/>
              <a:gd name="connsiteX2804" fmla="*/ 7370128 w 9144000"/>
              <a:gd name="connsiteY2804" fmla="*/ 1438637 h 4424400"/>
              <a:gd name="connsiteX2805" fmla="*/ 7333586 w 9144000"/>
              <a:gd name="connsiteY2805" fmla="*/ 1470103 h 4424400"/>
              <a:gd name="connsiteX2806" fmla="*/ 7327821 w 9144000"/>
              <a:gd name="connsiteY2806" fmla="*/ 1470367 h 4424400"/>
              <a:gd name="connsiteX2807" fmla="*/ 7326473 w 9144000"/>
              <a:gd name="connsiteY2807" fmla="*/ 1470367 h 4424400"/>
              <a:gd name="connsiteX2808" fmla="*/ 7292116 w 9144000"/>
              <a:gd name="connsiteY2808" fmla="*/ 1470367 h 4424400"/>
              <a:gd name="connsiteX2809" fmla="*/ 7147585 w 9144000"/>
              <a:gd name="connsiteY2809" fmla="*/ 1470367 h 4424400"/>
              <a:gd name="connsiteX2810" fmla="*/ 7113228 w 9144000"/>
              <a:gd name="connsiteY2810" fmla="*/ 1470367 h 4424400"/>
              <a:gd name="connsiteX2811" fmla="*/ 7111880 w 9144000"/>
              <a:gd name="connsiteY2811" fmla="*/ 1470367 h 4424400"/>
              <a:gd name="connsiteX2812" fmla="*/ 7105535 w 9144000"/>
              <a:gd name="connsiteY2812" fmla="*/ 1469927 h 4424400"/>
              <a:gd name="connsiteX2813" fmla="*/ 7081698 w 9144000"/>
              <a:gd name="connsiteY2813" fmla="*/ 1416322 h 4424400"/>
              <a:gd name="connsiteX2814" fmla="*/ 7206832 w 9144000"/>
              <a:gd name="connsiteY2814" fmla="*/ 1200146 h 4424400"/>
              <a:gd name="connsiteX2815" fmla="*/ 7080681 w 9144000"/>
              <a:gd name="connsiteY2815" fmla="*/ 1026659 h 4424400"/>
              <a:gd name="connsiteX2816" fmla="*/ 7105499 w 9144000"/>
              <a:gd name="connsiteY2816" fmla="*/ 975165 h 4424400"/>
              <a:gd name="connsiteX2817" fmla="*/ 7111844 w 9144000"/>
              <a:gd name="connsiteY2817" fmla="*/ 974801 h 4424400"/>
              <a:gd name="connsiteX2818" fmla="*/ 8066948 w 9144000"/>
              <a:gd name="connsiteY2818" fmla="*/ 974800 h 4424400"/>
              <a:gd name="connsiteX2819" fmla="*/ 8068296 w 9144000"/>
              <a:gd name="connsiteY2819" fmla="*/ 974800 h 4424400"/>
              <a:gd name="connsiteX2820" fmla="*/ 8102653 w 9144000"/>
              <a:gd name="connsiteY2820" fmla="*/ 974800 h 4424400"/>
              <a:gd name="connsiteX2821" fmla="*/ 8247184 w 9144000"/>
              <a:gd name="connsiteY2821" fmla="*/ 974800 h 4424400"/>
              <a:gd name="connsiteX2822" fmla="*/ 8281541 w 9144000"/>
              <a:gd name="connsiteY2822" fmla="*/ 974800 h 4424400"/>
              <a:gd name="connsiteX2823" fmla="*/ 8282889 w 9144000"/>
              <a:gd name="connsiteY2823" fmla="*/ 974800 h 4424400"/>
              <a:gd name="connsiteX2824" fmla="*/ 8288654 w 9144000"/>
              <a:gd name="connsiteY2824" fmla="*/ 975019 h 4424400"/>
              <a:gd name="connsiteX2825" fmla="*/ 8324038 w 9144000"/>
              <a:gd name="connsiteY2825" fmla="*/ 1001449 h 4424400"/>
              <a:gd name="connsiteX2826" fmla="*/ 8453543 w 9144000"/>
              <a:gd name="connsiteY2826" fmla="*/ 1179554 h 4424400"/>
              <a:gd name="connsiteX2827" fmla="*/ 8452064 w 9144000"/>
              <a:gd name="connsiteY2827" fmla="*/ 1219478 h 4424400"/>
              <a:gd name="connsiteX2828" fmla="*/ 8325232 w 9144000"/>
              <a:gd name="connsiteY2828" fmla="*/ 1438636 h 4424400"/>
              <a:gd name="connsiteX2829" fmla="*/ 8288690 w 9144000"/>
              <a:gd name="connsiteY2829" fmla="*/ 1470101 h 4424400"/>
              <a:gd name="connsiteX2830" fmla="*/ 8282925 w 9144000"/>
              <a:gd name="connsiteY2830" fmla="*/ 1470365 h 4424400"/>
              <a:gd name="connsiteX2831" fmla="*/ 8281577 w 9144000"/>
              <a:gd name="connsiteY2831" fmla="*/ 1470365 h 4424400"/>
              <a:gd name="connsiteX2832" fmla="*/ 8247220 w 9144000"/>
              <a:gd name="connsiteY2832" fmla="*/ 1470365 h 4424400"/>
              <a:gd name="connsiteX2833" fmla="*/ 8102689 w 9144000"/>
              <a:gd name="connsiteY2833" fmla="*/ 1470365 h 4424400"/>
              <a:gd name="connsiteX2834" fmla="*/ 8068332 w 9144000"/>
              <a:gd name="connsiteY2834" fmla="*/ 1470365 h 4424400"/>
              <a:gd name="connsiteX2835" fmla="*/ 8066984 w 9144000"/>
              <a:gd name="connsiteY2835" fmla="*/ 1470365 h 4424400"/>
              <a:gd name="connsiteX2836" fmla="*/ 8060639 w 9144000"/>
              <a:gd name="connsiteY2836" fmla="*/ 1469925 h 4424400"/>
              <a:gd name="connsiteX2837" fmla="*/ 8036802 w 9144000"/>
              <a:gd name="connsiteY2837" fmla="*/ 1416321 h 4424400"/>
              <a:gd name="connsiteX2838" fmla="*/ 8161936 w 9144000"/>
              <a:gd name="connsiteY2838" fmla="*/ 1200145 h 4424400"/>
              <a:gd name="connsiteX2839" fmla="*/ 8035785 w 9144000"/>
              <a:gd name="connsiteY2839" fmla="*/ 1026657 h 4424400"/>
              <a:gd name="connsiteX2840" fmla="*/ 8060603 w 9144000"/>
              <a:gd name="connsiteY2840" fmla="*/ 975163 h 4424400"/>
              <a:gd name="connsiteX2841" fmla="*/ 8066948 w 9144000"/>
              <a:gd name="connsiteY2841" fmla="*/ 974800 h 4424400"/>
              <a:gd name="connsiteX2842" fmla="*/ 9022052 w 9144000"/>
              <a:gd name="connsiteY2842" fmla="*/ 974798 h 4424400"/>
              <a:gd name="connsiteX2843" fmla="*/ 9023400 w 9144000"/>
              <a:gd name="connsiteY2843" fmla="*/ 974798 h 4424400"/>
              <a:gd name="connsiteX2844" fmla="*/ 9057757 w 9144000"/>
              <a:gd name="connsiteY2844" fmla="*/ 974798 h 4424400"/>
              <a:gd name="connsiteX2845" fmla="*/ 9144000 w 9144000"/>
              <a:gd name="connsiteY2845" fmla="*/ 974798 h 4424400"/>
              <a:gd name="connsiteX2846" fmla="*/ 9144000 w 9144000"/>
              <a:gd name="connsiteY2846" fmla="*/ 1470363 h 4424400"/>
              <a:gd name="connsiteX2847" fmla="*/ 9057793 w 9144000"/>
              <a:gd name="connsiteY2847" fmla="*/ 1470363 h 4424400"/>
              <a:gd name="connsiteX2848" fmla="*/ 9023436 w 9144000"/>
              <a:gd name="connsiteY2848" fmla="*/ 1470363 h 4424400"/>
              <a:gd name="connsiteX2849" fmla="*/ 9022088 w 9144000"/>
              <a:gd name="connsiteY2849" fmla="*/ 1470363 h 4424400"/>
              <a:gd name="connsiteX2850" fmla="*/ 9015743 w 9144000"/>
              <a:gd name="connsiteY2850" fmla="*/ 1469923 h 4424400"/>
              <a:gd name="connsiteX2851" fmla="*/ 8991905 w 9144000"/>
              <a:gd name="connsiteY2851" fmla="*/ 1416320 h 4424400"/>
              <a:gd name="connsiteX2852" fmla="*/ 9117040 w 9144000"/>
              <a:gd name="connsiteY2852" fmla="*/ 1200144 h 4424400"/>
              <a:gd name="connsiteX2853" fmla="*/ 8990889 w 9144000"/>
              <a:gd name="connsiteY2853" fmla="*/ 1026656 h 4424400"/>
              <a:gd name="connsiteX2854" fmla="*/ 9015707 w 9144000"/>
              <a:gd name="connsiteY2854" fmla="*/ 975162 h 4424400"/>
              <a:gd name="connsiteX2855" fmla="*/ 9022052 w 9144000"/>
              <a:gd name="connsiteY2855" fmla="*/ 974798 h 4424400"/>
              <a:gd name="connsiteX2856" fmla="*/ 0 w 9144000"/>
              <a:gd name="connsiteY2856" fmla="*/ 603626 h 4424400"/>
              <a:gd name="connsiteX2857" fmla="*/ 128828 w 9144000"/>
              <a:gd name="connsiteY2857" fmla="*/ 603626 h 4424400"/>
              <a:gd name="connsiteX2858" fmla="*/ 163184 w 9144000"/>
              <a:gd name="connsiteY2858" fmla="*/ 603626 h 4424400"/>
              <a:gd name="connsiteX2859" fmla="*/ 164532 w 9144000"/>
              <a:gd name="connsiteY2859" fmla="*/ 603626 h 4424400"/>
              <a:gd name="connsiteX2860" fmla="*/ 170297 w 9144000"/>
              <a:gd name="connsiteY2860" fmla="*/ 603844 h 4424400"/>
              <a:gd name="connsiteX2861" fmla="*/ 205682 w 9144000"/>
              <a:gd name="connsiteY2861" fmla="*/ 630275 h 4424400"/>
              <a:gd name="connsiteX2862" fmla="*/ 335186 w 9144000"/>
              <a:gd name="connsiteY2862" fmla="*/ 808334 h 4424400"/>
              <a:gd name="connsiteX2863" fmla="*/ 333707 w 9144000"/>
              <a:gd name="connsiteY2863" fmla="*/ 848268 h 4424400"/>
              <a:gd name="connsiteX2864" fmla="*/ 206876 w 9144000"/>
              <a:gd name="connsiteY2864" fmla="*/ 1067432 h 4424400"/>
              <a:gd name="connsiteX2865" fmla="*/ 170334 w 9144000"/>
              <a:gd name="connsiteY2865" fmla="*/ 1098892 h 4424400"/>
              <a:gd name="connsiteX2866" fmla="*/ 164568 w 9144000"/>
              <a:gd name="connsiteY2866" fmla="*/ 1099157 h 4424400"/>
              <a:gd name="connsiteX2867" fmla="*/ 163220 w 9144000"/>
              <a:gd name="connsiteY2867" fmla="*/ 1099157 h 4424400"/>
              <a:gd name="connsiteX2868" fmla="*/ 128864 w 9144000"/>
              <a:gd name="connsiteY2868" fmla="*/ 1099157 h 4424400"/>
              <a:gd name="connsiteX2869" fmla="*/ 0 w 9144000"/>
              <a:gd name="connsiteY2869" fmla="*/ 1099157 h 4424400"/>
              <a:gd name="connsiteX2870" fmla="*/ 0 w 9144000"/>
              <a:gd name="connsiteY2870" fmla="*/ 904223 h 4424400"/>
              <a:gd name="connsiteX2871" fmla="*/ 43581 w 9144000"/>
              <a:gd name="connsiteY2871" fmla="*/ 828932 h 4424400"/>
              <a:gd name="connsiteX2872" fmla="*/ 0 w 9144000"/>
              <a:gd name="connsiteY2872" fmla="*/ 768996 h 4424400"/>
              <a:gd name="connsiteX2873" fmla="*/ 903694 w 9144000"/>
              <a:gd name="connsiteY2873" fmla="*/ 603623 h 4424400"/>
              <a:gd name="connsiteX2874" fmla="*/ 905042 w 9144000"/>
              <a:gd name="connsiteY2874" fmla="*/ 603623 h 4424400"/>
              <a:gd name="connsiteX2875" fmla="*/ 939399 w 9144000"/>
              <a:gd name="connsiteY2875" fmla="*/ 603623 h 4424400"/>
              <a:gd name="connsiteX2876" fmla="*/ 1083930 w 9144000"/>
              <a:gd name="connsiteY2876" fmla="*/ 603623 h 4424400"/>
              <a:gd name="connsiteX2877" fmla="*/ 1118287 w 9144000"/>
              <a:gd name="connsiteY2877" fmla="*/ 603623 h 4424400"/>
              <a:gd name="connsiteX2878" fmla="*/ 1119635 w 9144000"/>
              <a:gd name="connsiteY2878" fmla="*/ 603623 h 4424400"/>
              <a:gd name="connsiteX2879" fmla="*/ 1125400 w 9144000"/>
              <a:gd name="connsiteY2879" fmla="*/ 603840 h 4424400"/>
              <a:gd name="connsiteX2880" fmla="*/ 1160786 w 9144000"/>
              <a:gd name="connsiteY2880" fmla="*/ 630271 h 4424400"/>
              <a:gd name="connsiteX2881" fmla="*/ 1290290 w 9144000"/>
              <a:gd name="connsiteY2881" fmla="*/ 808334 h 4424400"/>
              <a:gd name="connsiteX2882" fmla="*/ 1288812 w 9144000"/>
              <a:gd name="connsiteY2882" fmla="*/ 848267 h 4424400"/>
              <a:gd name="connsiteX2883" fmla="*/ 1161979 w 9144000"/>
              <a:gd name="connsiteY2883" fmla="*/ 1067431 h 4424400"/>
              <a:gd name="connsiteX2884" fmla="*/ 1125437 w 9144000"/>
              <a:gd name="connsiteY2884" fmla="*/ 1098890 h 4424400"/>
              <a:gd name="connsiteX2885" fmla="*/ 1119671 w 9144000"/>
              <a:gd name="connsiteY2885" fmla="*/ 1099156 h 4424400"/>
              <a:gd name="connsiteX2886" fmla="*/ 1118324 w 9144000"/>
              <a:gd name="connsiteY2886" fmla="*/ 1099156 h 4424400"/>
              <a:gd name="connsiteX2887" fmla="*/ 1083967 w 9144000"/>
              <a:gd name="connsiteY2887" fmla="*/ 1099156 h 4424400"/>
              <a:gd name="connsiteX2888" fmla="*/ 939435 w 9144000"/>
              <a:gd name="connsiteY2888" fmla="*/ 1099156 h 4424400"/>
              <a:gd name="connsiteX2889" fmla="*/ 905078 w 9144000"/>
              <a:gd name="connsiteY2889" fmla="*/ 1099156 h 4424400"/>
              <a:gd name="connsiteX2890" fmla="*/ 903730 w 9144000"/>
              <a:gd name="connsiteY2890" fmla="*/ 1099156 h 4424400"/>
              <a:gd name="connsiteX2891" fmla="*/ 897385 w 9144000"/>
              <a:gd name="connsiteY2891" fmla="*/ 1098715 h 4424400"/>
              <a:gd name="connsiteX2892" fmla="*/ 873547 w 9144000"/>
              <a:gd name="connsiteY2892" fmla="*/ 1045115 h 4424400"/>
              <a:gd name="connsiteX2893" fmla="*/ 998682 w 9144000"/>
              <a:gd name="connsiteY2893" fmla="*/ 828932 h 4424400"/>
              <a:gd name="connsiteX2894" fmla="*/ 872531 w 9144000"/>
              <a:gd name="connsiteY2894" fmla="*/ 655437 h 4424400"/>
              <a:gd name="connsiteX2895" fmla="*/ 897349 w 9144000"/>
              <a:gd name="connsiteY2895" fmla="*/ 603987 h 4424400"/>
              <a:gd name="connsiteX2896" fmla="*/ 903694 w 9144000"/>
              <a:gd name="connsiteY2896" fmla="*/ 603623 h 4424400"/>
              <a:gd name="connsiteX2897" fmla="*/ 1858797 w 9144000"/>
              <a:gd name="connsiteY2897" fmla="*/ 603619 h 4424400"/>
              <a:gd name="connsiteX2898" fmla="*/ 1860146 w 9144000"/>
              <a:gd name="connsiteY2898" fmla="*/ 603619 h 4424400"/>
              <a:gd name="connsiteX2899" fmla="*/ 1894503 w 9144000"/>
              <a:gd name="connsiteY2899" fmla="*/ 603619 h 4424400"/>
              <a:gd name="connsiteX2900" fmla="*/ 2039033 w 9144000"/>
              <a:gd name="connsiteY2900" fmla="*/ 603619 h 4424400"/>
              <a:gd name="connsiteX2901" fmla="*/ 2073390 w 9144000"/>
              <a:gd name="connsiteY2901" fmla="*/ 603619 h 4424400"/>
              <a:gd name="connsiteX2902" fmla="*/ 2074737 w 9144000"/>
              <a:gd name="connsiteY2902" fmla="*/ 603619 h 4424400"/>
              <a:gd name="connsiteX2903" fmla="*/ 2080503 w 9144000"/>
              <a:gd name="connsiteY2903" fmla="*/ 603837 h 4424400"/>
              <a:gd name="connsiteX2904" fmla="*/ 2115886 w 9144000"/>
              <a:gd name="connsiteY2904" fmla="*/ 630267 h 4424400"/>
              <a:gd name="connsiteX2905" fmla="*/ 2245389 w 9144000"/>
              <a:gd name="connsiteY2905" fmla="*/ 808334 h 4424400"/>
              <a:gd name="connsiteX2906" fmla="*/ 2243912 w 9144000"/>
              <a:gd name="connsiteY2906" fmla="*/ 848266 h 4424400"/>
              <a:gd name="connsiteX2907" fmla="*/ 2117080 w 9144000"/>
              <a:gd name="connsiteY2907" fmla="*/ 1067430 h 4424400"/>
              <a:gd name="connsiteX2908" fmla="*/ 2080539 w 9144000"/>
              <a:gd name="connsiteY2908" fmla="*/ 1098889 h 4424400"/>
              <a:gd name="connsiteX2909" fmla="*/ 2074774 w 9144000"/>
              <a:gd name="connsiteY2909" fmla="*/ 1099155 h 4424400"/>
              <a:gd name="connsiteX2910" fmla="*/ 2073426 w 9144000"/>
              <a:gd name="connsiteY2910" fmla="*/ 1099155 h 4424400"/>
              <a:gd name="connsiteX2911" fmla="*/ 2039069 w 9144000"/>
              <a:gd name="connsiteY2911" fmla="*/ 1099155 h 4424400"/>
              <a:gd name="connsiteX2912" fmla="*/ 1894538 w 9144000"/>
              <a:gd name="connsiteY2912" fmla="*/ 1099155 h 4424400"/>
              <a:gd name="connsiteX2913" fmla="*/ 1860181 w 9144000"/>
              <a:gd name="connsiteY2913" fmla="*/ 1099155 h 4424400"/>
              <a:gd name="connsiteX2914" fmla="*/ 1858834 w 9144000"/>
              <a:gd name="connsiteY2914" fmla="*/ 1099155 h 4424400"/>
              <a:gd name="connsiteX2915" fmla="*/ 1852489 w 9144000"/>
              <a:gd name="connsiteY2915" fmla="*/ 1098714 h 4424400"/>
              <a:gd name="connsiteX2916" fmla="*/ 1828651 w 9144000"/>
              <a:gd name="connsiteY2916" fmla="*/ 1045114 h 4424400"/>
              <a:gd name="connsiteX2917" fmla="*/ 1953786 w 9144000"/>
              <a:gd name="connsiteY2917" fmla="*/ 828931 h 4424400"/>
              <a:gd name="connsiteX2918" fmla="*/ 1827635 w 9144000"/>
              <a:gd name="connsiteY2918" fmla="*/ 655437 h 4424400"/>
              <a:gd name="connsiteX2919" fmla="*/ 1852453 w 9144000"/>
              <a:gd name="connsiteY2919" fmla="*/ 603983 h 4424400"/>
              <a:gd name="connsiteX2920" fmla="*/ 1858797 w 9144000"/>
              <a:gd name="connsiteY2920" fmla="*/ 603619 h 4424400"/>
              <a:gd name="connsiteX2921" fmla="*/ 2813898 w 9144000"/>
              <a:gd name="connsiteY2921" fmla="*/ 603615 h 4424400"/>
              <a:gd name="connsiteX2922" fmla="*/ 2815247 w 9144000"/>
              <a:gd name="connsiteY2922" fmla="*/ 603615 h 4424400"/>
              <a:gd name="connsiteX2923" fmla="*/ 2849605 w 9144000"/>
              <a:gd name="connsiteY2923" fmla="*/ 603615 h 4424400"/>
              <a:gd name="connsiteX2924" fmla="*/ 2994136 w 9144000"/>
              <a:gd name="connsiteY2924" fmla="*/ 603615 h 4424400"/>
              <a:gd name="connsiteX2925" fmla="*/ 3028494 w 9144000"/>
              <a:gd name="connsiteY2925" fmla="*/ 603615 h 4424400"/>
              <a:gd name="connsiteX2926" fmla="*/ 3029842 w 9144000"/>
              <a:gd name="connsiteY2926" fmla="*/ 603615 h 4424400"/>
              <a:gd name="connsiteX2927" fmla="*/ 3035607 w 9144000"/>
              <a:gd name="connsiteY2927" fmla="*/ 603833 h 4424400"/>
              <a:gd name="connsiteX2928" fmla="*/ 3070994 w 9144000"/>
              <a:gd name="connsiteY2928" fmla="*/ 630263 h 4424400"/>
              <a:gd name="connsiteX2929" fmla="*/ 3200497 w 9144000"/>
              <a:gd name="connsiteY2929" fmla="*/ 808334 h 4424400"/>
              <a:gd name="connsiteX2930" fmla="*/ 3199016 w 9144000"/>
              <a:gd name="connsiteY2930" fmla="*/ 848265 h 4424400"/>
              <a:gd name="connsiteX2931" fmla="*/ 3072186 w 9144000"/>
              <a:gd name="connsiteY2931" fmla="*/ 1067428 h 4424400"/>
              <a:gd name="connsiteX2932" fmla="*/ 3035642 w 9144000"/>
              <a:gd name="connsiteY2932" fmla="*/ 1098888 h 4424400"/>
              <a:gd name="connsiteX2933" fmla="*/ 3029878 w 9144000"/>
              <a:gd name="connsiteY2933" fmla="*/ 1099154 h 4424400"/>
              <a:gd name="connsiteX2934" fmla="*/ 3028531 w 9144000"/>
              <a:gd name="connsiteY2934" fmla="*/ 1099154 h 4424400"/>
              <a:gd name="connsiteX2935" fmla="*/ 2994171 w 9144000"/>
              <a:gd name="connsiteY2935" fmla="*/ 1099154 h 4424400"/>
              <a:gd name="connsiteX2936" fmla="*/ 2849642 w 9144000"/>
              <a:gd name="connsiteY2936" fmla="*/ 1099154 h 4424400"/>
              <a:gd name="connsiteX2937" fmla="*/ 2815283 w 9144000"/>
              <a:gd name="connsiteY2937" fmla="*/ 1099154 h 4424400"/>
              <a:gd name="connsiteX2938" fmla="*/ 2813936 w 9144000"/>
              <a:gd name="connsiteY2938" fmla="*/ 1099154 h 4424400"/>
              <a:gd name="connsiteX2939" fmla="*/ 2807590 w 9144000"/>
              <a:gd name="connsiteY2939" fmla="*/ 1098713 h 4424400"/>
              <a:gd name="connsiteX2940" fmla="*/ 2783753 w 9144000"/>
              <a:gd name="connsiteY2940" fmla="*/ 1045112 h 4424400"/>
              <a:gd name="connsiteX2941" fmla="*/ 2908887 w 9144000"/>
              <a:gd name="connsiteY2941" fmla="*/ 828931 h 4424400"/>
              <a:gd name="connsiteX2942" fmla="*/ 2782736 w 9144000"/>
              <a:gd name="connsiteY2942" fmla="*/ 655437 h 4424400"/>
              <a:gd name="connsiteX2943" fmla="*/ 2807556 w 9144000"/>
              <a:gd name="connsiteY2943" fmla="*/ 603979 h 4424400"/>
              <a:gd name="connsiteX2944" fmla="*/ 2813898 w 9144000"/>
              <a:gd name="connsiteY2944" fmla="*/ 603615 h 4424400"/>
              <a:gd name="connsiteX2945" fmla="*/ 3769001 w 9144000"/>
              <a:gd name="connsiteY2945" fmla="*/ 603612 h 4424400"/>
              <a:gd name="connsiteX2946" fmla="*/ 3770348 w 9144000"/>
              <a:gd name="connsiteY2946" fmla="*/ 603612 h 4424400"/>
              <a:gd name="connsiteX2947" fmla="*/ 3804707 w 9144000"/>
              <a:gd name="connsiteY2947" fmla="*/ 603612 h 4424400"/>
              <a:gd name="connsiteX2948" fmla="*/ 3949235 w 9144000"/>
              <a:gd name="connsiteY2948" fmla="*/ 603612 h 4424400"/>
              <a:gd name="connsiteX2949" fmla="*/ 3983594 w 9144000"/>
              <a:gd name="connsiteY2949" fmla="*/ 603612 h 4424400"/>
              <a:gd name="connsiteX2950" fmla="*/ 3984940 w 9144000"/>
              <a:gd name="connsiteY2950" fmla="*/ 603612 h 4424400"/>
              <a:gd name="connsiteX2951" fmla="*/ 3990704 w 9144000"/>
              <a:gd name="connsiteY2951" fmla="*/ 603829 h 4424400"/>
              <a:gd name="connsiteX2952" fmla="*/ 4026089 w 9144000"/>
              <a:gd name="connsiteY2952" fmla="*/ 630260 h 4424400"/>
              <a:gd name="connsiteX2953" fmla="*/ 4155595 w 9144000"/>
              <a:gd name="connsiteY2953" fmla="*/ 808334 h 4424400"/>
              <a:gd name="connsiteX2954" fmla="*/ 4154115 w 9144000"/>
              <a:gd name="connsiteY2954" fmla="*/ 848264 h 4424400"/>
              <a:gd name="connsiteX2955" fmla="*/ 4027283 w 9144000"/>
              <a:gd name="connsiteY2955" fmla="*/ 1067427 h 4424400"/>
              <a:gd name="connsiteX2956" fmla="*/ 3990741 w 9144000"/>
              <a:gd name="connsiteY2956" fmla="*/ 1098887 h 4424400"/>
              <a:gd name="connsiteX2957" fmla="*/ 3984976 w 9144000"/>
              <a:gd name="connsiteY2957" fmla="*/ 1099153 h 4424400"/>
              <a:gd name="connsiteX2958" fmla="*/ 3983627 w 9144000"/>
              <a:gd name="connsiteY2958" fmla="*/ 1099153 h 4424400"/>
              <a:gd name="connsiteX2959" fmla="*/ 3949271 w 9144000"/>
              <a:gd name="connsiteY2959" fmla="*/ 1099153 h 4424400"/>
              <a:gd name="connsiteX2960" fmla="*/ 3804743 w 9144000"/>
              <a:gd name="connsiteY2960" fmla="*/ 1099153 h 4424400"/>
              <a:gd name="connsiteX2961" fmla="*/ 3770384 w 9144000"/>
              <a:gd name="connsiteY2961" fmla="*/ 1099153 h 4424400"/>
              <a:gd name="connsiteX2962" fmla="*/ 3769036 w 9144000"/>
              <a:gd name="connsiteY2962" fmla="*/ 1099153 h 4424400"/>
              <a:gd name="connsiteX2963" fmla="*/ 3762692 w 9144000"/>
              <a:gd name="connsiteY2963" fmla="*/ 1098711 h 4424400"/>
              <a:gd name="connsiteX2964" fmla="*/ 3738855 w 9144000"/>
              <a:gd name="connsiteY2964" fmla="*/ 1045112 h 4424400"/>
              <a:gd name="connsiteX2965" fmla="*/ 3863989 w 9144000"/>
              <a:gd name="connsiteY2965" fmla="*/ 828929 h 4424400"/>
              <a:gd name="connsiteX2966" fmla="*/ 3737838 w 9144000"/>
              <a:gd name="connsiteY2966" fmla="*/ 655437 h 4424400"/>
              <a:gd name="connsiteX2967" fmla="*/ 3762656 w 9144000"/>
              <a:gd name="connsiteY2967" fmla="*/ 603975 h 4424400"/>
              <a:gd name="connsiteX2968" fmla="*/ 3769001 w 9144000"/>
              <a:gd name="connsiteY2968" fmla="*/ 603612 h 4424400"/>
              <a:gd name="connsiteX2969" fmla="*/ 4724086 w 9144000"/>
              <a:gd name="connsiteY2969" fmla="*/ 603608 h 4424400"/>
              <a:gd name="connsiteX2970" fmla="*/ 4725437 w 9144000"/>
              <a:gd name="connsiteY2970" fmla="*/ 603608 h 4424400"/>
              <a:gd name="connsiteX2971" fmla="*/ 4759792 w 9144000"/>
              <a:gd name="connsiteY2971" fmla="*/ 603608 h 4424400"/>
              <a:gd name="connsiteX2972" fmla="*/ 4904320 w 9144000"/>
              <a:gd name="connsiteY2972" fmla="*/ 603608 h 4424400"/>
              <a:gd name="connsiteX2973" fmla="*/ 4938679 w 9144000"/>
              <a:gd name="connsiteY2973" fmla="*/ 603608 h 4424400"/>
              <a:gd name="connsiteX2974" fmla="*/ 4940026 w 9144000"/>
              <a:gd name="connsiteY2974" fmla="*/ 603608 h 4424400"/>
              <a:gd name="connsiteX2975" fmla="*/ 4945794 w 9144000"/>
              <a:gd name="connsiteY2975" fmla="*/ 603825 h 4424400"/>
              <a:gd name="connsiteX2976" fmla="*/ 4981175 w 9144000"/>
              <a:gd name="connsiteY2976" fmla="*/ 630256 h 4424400"/>
              <a:gd name="connsiteX2977" fmla="*/ 5110683 w 9144000"/>
              <a:gd name="connsiteY2977" fmla="*/ 808334 h 4424400"/>
              <a:gd name="connsiteX2978" fmla="*/ 5109202 w 9144000"/>
              <a:gd name="connsiteY2978" fmla="*/ 848264 h 4424400"/>
              <a:gd name="connsiteX2979" fmla="*/ 4982371 w 9144000"/>
              <a:gd name="connsiteY2979" fmla="*/ 1067426 h 4424400"/>
              <a:gd name="connsiteX2980" fmla="*/ 4945827 w 9144000"/>
              <a:gd name="connsiteY2980" fmla="*/ 1098886 h 4424400"/>
              <a:gd name="connsiteX2981" fmla="*/ 4940062 w 9144000"/>
              <a:gd name="connsiteY2981" fmla="*/ 1099152 h 4424400"/>
              <a:gd name="connsiteX2982" fmla="*/ 4938714 w 9144000"/>
              <a:gd name="connsiteY2982" fmla="*/ 1099152 h 4424400"/>
              <a:gd name="connsiteX2983" fmla="*/ 4904357 w 9144000"/>
              <a:gd name="connsiteY2983" fmla="*/ 1099152 h 4424400"/>
              <a:gd name="connsiteX2984" fmla="*/ 4759827 w 9144000"/>
              <a:gd name="connsiteY2984" fmla="*/ 1099152 h 4424400"/>
              <a:gd name="connsiteX2985" fmla="*/ 4725471 w 9144000"/>
              <a:gd name="connsiteY2985" fmla="*/ 1099152 h 4424400"/>
              <a:gd name="connsiteX2986" fmla="*/ 4724123 w 9144000"/>
              <a:gd name="connsiteY2986" fmla="*/ 1099152 h 4424400"/>
              <a:gd name="connsiteX2987" fmla="*/ 4717779 w 9144000"/>
              <a:gd name="connsiteY2987" fmla="*/ 1098710 h 4424400"/>
              <a:gd name="connsiteX2988" fmla="*/ 4693939 w 9144000"/>
              <a:gd name="connsiteY2988" fmla="*/ 1045110 h 4424400"/>
              <a:gd name="connsiteX2989" fmla="*/ 4819075 w 9144000"/>
              <a:gd name="connsiteY2989" fmla="*/ 828928 h 4424400"/>
              <a:gd name="connsiteX2990" fmla="*/ 4692923 w 9144000"/>
              <a:gd name="connsiteY2990" fmla="*/ 655437 h 4424400"/>
              <a:gd name="connsiteX2991" fmla="*/ 4717742 w 9144000"/>
              <a:gd name="connsiteY2991" fmla="*/ 603972 h 4424400"/>
              <a:gd name="connsiteX2992" fmla="*/ 4724086 w 9144000"/>
              <a:gd name="connsiteY2992" fmla="*/ 603608 h 4424400"/>
              <a:gd name="connsiteX2993" fmla="*/ 5679190 w 9144000"/>
              <a:gd name="connsiteY2993" fmla="*/ 603604 h 4424400"/>
              <a:gd name="connsiteX2994" fmla="*/ 5680538 w 9144000"/>
              <a:gd name="connsiteY2994" fmla="*/ 603604 h 4424400"/>
              <a:gd name="connsiteX2995" fmla="*/ 5714894 w 9144000"/>
              <a:gd name="connsiteY2995" fmla="*/ 603604 h 4424400"/>
              <a:gd name="connsiteX2996" fmla="*/ 5859424 w 9144000"/>
              <a:gd name="connsiteY2996" fmla="*/ 603604 h 4424400"/>
              <a:gd name="connsiteX2997" fmla="*/ 5893783 w 9144000"/>
              <a:gd name="connsiteY2997" fmla="*/ 603604 h 4424400"/>
              <a:gd name="connsiteX2998" fmla="*/ 5895129 w 9144000"/>
              <a:gd name="connsiteY2998" fmla="*/ 603604 h 4424400"/>
              <a:gd name="connsiteX2999" fmla="*/ 5900894 w 9144000"/>
              <a:gd name="connsiteY2999" fmla="*/ 603822 h 4424400"/>
              <a:gd name="connsiteX3000" fmla="*/ 5936279 w 9144000"/>
              <a:gd name="connsiteY3000" fmla="*/ 630252 h 4424400"/>
              <a:gd name="connsiteX3001" fmla="*/ 6065783 w 9144000"/>
              <a:gd name="connsiteY3001" fmla="*/ 808334 h 4424400"/>
              <a:gd name="connsiteX3002" fmla="*/ 6064305 w 9144000"/>
              <a:gd name="connsiteY3002" fmla="*/ 848262 h 4424400"/>
              <a:gd name="connsiteX3003" fmla="*/ 5937473 w 9144000"/>
              <a:gd name="connsiteY3003" fmla="*/ 1067424 h 4424400"/>
              <a:gd name="connsiteX3004" fmla="*/ 5900931 w 9144000"/>
              <a:gd name="connsiteY3004" fmla="*/ 1098884 h 4424400"/>
              <a:gd name="connsiteX3005" fmla="*/ 5895165 w 9144000"/>
              <a:gd name="connsiteY3005" fmla="*/ 1099150 h 4424400"/>
              <a:gd name="connsiteX3006" fmla="*/ 5893817 w 9144000"/>
              <a:gd name="connsiteY3006" fmla="*/ 1099150 h 4424400"/>
              <a:gd name="connsiteX3007" fmla="*/ 5859463 w 9144000"/>
              <a:gd name="connsiteY3007" fmla="*/ 1099150 h 4424400"/>
              <a:gd name="connsiteX3008" fmla="*/ 5714930 w 9144000"/>
              <a:gd name="connsiteY3008" fmla="*/ 1099150 h 4424400"/>
              <a:gd name="connsiteX3009" fmla="*/ 5680574 w 9144000"/>
              <a:gd name="connsiteY3009" fmla="*/ 1099150 h 4424400"/>
              <a:gd name="connsiteX3010" fmla="*/ 5679225 w 9144000"/>
              <a:gd name="connsiteY3010" fmla="*/ 1099150 h 4424400"/>
              <a:gd name="connsiteX3011" fmla="*/ 5672881 w 9144000"/>
              <a:gd name="connsiteY3011" fmla="*/ 1098709 h 4424400"/>
              <a:gd name="connsiteX3012" fmla="*/ 5649042 w 9144000"/>
              <a:gd name="connsiteY3012" fmla="*/ 1045108 h 4424400"/>
              <a:gd name="connsiteX3013" fmla="*/ 5774176 w 9144000"/>
              <a:gd name="connsiteY3013" fmla="*/ 828928 h 4424400"/>
              <a:gd name="connsiteX3014" fmla="*/ 5648026 w 9144000"/>
              <a:gd name="connsiteY3014" fmla="*/ 655437 h 4424400"/>
              <a:gd name="connsiteX3015" fmla="*/ 5672845 w 9144000"/>
              <a:gd name="connsiteY3015" fmla="*/ 603968 h 4424400"/>
              <a:gd name="connsiteX3016" fmla="*/ 5679190 w 9144000"/>
              <a:gd name="connsiteY3016" fmla="*/ 603604 h 4424400"/>
              <a:gd name="connsiteX3017" fmla="*/ 6634292 w 9144000"/>
              <a:gd name="connsiteY3017" fmla="*/ 603600 h 4424400"/>
              <a:gd name="connsiteX3018" fmla="*/ 6635640 w 9144000"/>
              <a:gd name="connsiteY3018" fmla="*/ 603600 h 4424400"/>
              <a:gd name="connsiteX3019" fmla="*/ 6669997 w 9144000"/>
              <a:gd name="connsiteY3019" fmla="*/ 603600 h 4424400"/>
              <a:gd name="connsiteX3020" fmla="*/ 6814528 w 9144000"/>
              <a:gd name="connsiteY3020" fmla="*/ 603600 h 4424400"/>
              <a:gd name="connsiteX3021" fmla="*/ 6848885 w 9144000"/>
              <a:gd name="connsiteY3021" fmla="*/ 603600 h 4424400"/>
              <a:gd name="connsiteX3022" fmla="*/ 6850233 w 9144000"/>
              <a:gd name="connsiteY3022" fmla="*/ 603600 h 4424400"/>
              <a:gd name="connsiteX3023" fmla="*/ 6855998 w 9144000"/>
              <a:gd name="connsiteY3023" fmla="*/ 603818 h 4424400"/>
              <a:gd name="connsiteX3024" fmla="*/ 6891382 w 9144000"/>
              <a:gd name="connsiteY3024" fmla="*/ 630248 h 4424400"/>
              <a:gd name="connsiteX3025" fmla="*/ 7020887 w 9144000"/>
              <a:gd name="connsiteY3025" fmla="*/ 808334 h 4424400"/>
              <a:gd name="connsiteX3026" fmla="*/ 7019408 w 9144000"/>
              <a:gd name="connsiteY3026" fmla="*/ 848261 h 4424400"/>
              <a:gd name="connsiteX3027" fmla="*/ 6892576 w 9144000"/>
              <a:gd name="connsiteY3027" fmla="*/ 1067423 h 4424400"/>
              <a:gd name="connsiteX3028" fmla="*/ 6856034 w 9144000"/>
              <a:gd name="connsiteY3028" fmla="*/ 1098883 h 4424400"/>
              <a:gd name="connsiteX3029" fmla="*/ 6850269 w 9144000"/>
              <a:gd name="connsiteY3029" fmla="*/ 1099149 h 4424400"/>
              <a:gd name="connsiteX3030" fmla="*/ 6848921 w 9144000"/>
              <a:gd name="connsiteY3030" fmla="*/ 1099149 h 4424400"/>
              <a:gd name="connsiteX3031" fmla="*/ 6814564 w 9144000"/>
              <a:gd name="connsiteY3031" fmla="*/ 1099149 h 4424400"/>
              <a:gd name="connsiteX3032" fmla="*/ 6670033 w 9144000"/>
              <a:gd name="connsiteY3032" fmla="*/ 1099149 h 4424400"/>
              <a:gd name="connsiteX3033" fmla="*/ 6635676 w 9144000"/>
              <a:gd name="connsiteY3033" fmla="*/ 1099149 h 4424400"/>
              <a:gd name="connsiteX3034" fmla="*/ 6634328 w 9144000"/>
              <a:gd name="connsiteY3034" fmla="*/ 1099149 h 4424400"/>
              <a:gd name="connsiteX3035" fmla="*/ 6627983 w 9144000"/>
              <a:gd name="connsiteY3035" fmla="*/ 1098708 h 4424400"/>
              <a:gd name="connsiteX3036" fmla="*/ 6604146 w 9144000"/>
              <a:gd name="connsiteY3036" fmla="*/ 1045107 h 4424400"/>
              <a:gd name="connsiteX3037" fmla="*/ 6729280 w 9144000"/>
              <a:gd name="connsiteY3037" fmla="*/ 828928 h 4424400"/>
              <a:gd name="connsiteX3038" fmla="*/ 6603129 w 9144000"/>
              <a:gd name="connsiteY3038" fmla="*/ 655437 h 4424400"/>
              <a:gd name="connsiteX3039" fmla="*/ 6627947 w 9144000"/>
              <a:gd name="connsiteY3039" fmla="*/ 603964 h 4424400"/>
              <a:gd name="connsiteX3040" fmla="*/ 6634292 w 9144000"/>
              <a:gd name="connsiteY3040" fmla="*/ 603600 h 4424400"/>
              <a:gd name="connsiteX3041" fmla="*/ 7589396 w 9144000"/>
              <a:gd name="connsiteY3041" fmla="*/ 603597 h 4424400"/>
              <a:gd name="connsiteX3042" fmla="*/ 7590744 w 9144000"/>
              <a:gd name="connsiteY3042" fmla="*/ 603597 h 4424400"/>
              <a:gd name="connsiteX3043" fmla="*/ 7625101 w 9144000"/>
              <a:gd name="connsiteY3043" fmla="*/ 603597 h 4424400"/>
              <a:gd name="connsiteX3044" fmla="*/ 7769632 w 9144000"/>
              <a:gd name="connsiteY3044" fmla="*/ 603597 h 4424400"/>
              <a:gd name="connsiteX3045" fmla="*/ 7803989 w 9144000"/>
              <a:gd name="connsiteY3045" fmla="*/ 603597 h 4424400"/>
              <a:gd name="connsiteX3046" fmla="*/ 7805337 w 9144000"/>
              <a:gd name="connsiteY3046" fmla="*/ 603597 h 4424400"/>
              <a:gd name="connsiteX3047" fmla="*/ 7811102 w 9144000"/>
              <a:gd name="connsiteY3047" fmla="*/ 603814 h 4424400"/>
              <a:gd name="connsiteX3048" fmla="*/ 7846486 w 9144000"/>
              <a:gd name="connsiteY3048" fmla="*/ 630245 h 4424400"/>
              <a:gd name="connsiteX3049" fmla="*/ 7975991 w 9144000"/>
              <a:gd name="connsiteY3049" fmla="*/ 808334 h 4424400"/>
              <a:gd name="connsiteX3050" fmla="*/ 7974512 w 9144000"/>
              <a:gd name="connsiteY3050" fmla="*/ 848261 h 4424400"/>
              <a:gd name="connsiteX3051" fmla="*/ 7847680 w 9144000"/>
              <a:gd name="connsiteY3051" fmla="*/ 1067422 h 4424400"/>
              <a:gd name="connsiteX3052" fmla="*/ 7811138 w 9144000"/>
              <a:gd name="connsiteY3052" fmla="*/ 1098882 h 4424400"/>
              <a:gd name="connsiteX3053" fmla="*/ 7805373 w 9144000"/>
              <a:gd name="connsiteY3053" fmla="*/ 1099148 h 4424400"/>
              <a:gd name="connsiteX3054" fmla="*/ 7804025 w 9144000"/>
              <a:gd name="connsiteY3054" fmla="*/ 1099148 h 4424400"/>
              <a:gd name="connsiteX3055" fmla="*/ 7769668 w 9144000"/>
              <a:gd name="connsiteY3055" fmla="*/ 1099148 h 4424400"/>
              <a:gd name="connsiteX3056" fmla="*/ 7625137 w 9144000"/>
              <a:gd name="connsiteY3056" fmla="*/ 1099148 h 4424400"/>
              <a:gd name="connsiteX3057" fmla="*/ 7590780 w 9144000"/>
              <a:gd name="connsiteY3057" fmla="*/ 1099148 h 4424400"/>
              <a:gd name="connsiteX3058" fmla="*/ 7589432 w 9144000"/>
              <a:gd name="connsiteY3058" fmla="*/ 1099148 h 4424400"/>
              <a:gd name="connsiteX3059" fmla="*/ 7583087 w 9144000"/>
              <a:gd name="connsiteY3059" fmla="*/ 1098706 h 4424400"/>
              <a:gd name="connsiteX3060" fmla="*/ 7559250 w 9144000"/>
              <a:gd name="connsiteY3060" fmla="*/ 1045106 h 4424400"/>
              <a:gd name="connsiteX3061" fmla="*/ 7684384 w 9144000"/>
              <a:gd name="connsiteY3061" fmla="*/ 828927 h 4424400"/>
              <a:gd name="connsiteX3062" fmla="*/ 7558233 w 9144000"/>
              <a:gd name="connsiteY3062" fmla="*/ 655437 h 4424400"/>
              <a:gd name="connsiteX3063" fmla="*/ 7583051 w 9144000"/>
              <a:gd name="connsiteY3063" fmla="*/ 603960 h 4424400"/>
              <a:gd name="connsiteX3064" fmla="*/ 7589396 w 9144000"/>
              <a:gd name="connsiteY3064" fmla="*/ 603597 h 4424400"/>
              <a:gd name="connsiteX3065" fmla="*/ 8544500 w 9144000"/>
              <a:gd name="connsiteY3065" fmla="*/ 603593 h 4424400"/>
              <a:gd name="connsiteX3066" fmla="*/ 8545848 w 9144000"/>
              <a:gd name="connsiteY3066" fmla="*/ 603593 h 4424400"/>
              <a:gd name="connsiteX3067" fmla="*/ 8580205 w 9144000"/>
              <a:gd name="connsiteY3067" fmla="*/ 603593 h 4424400"/>
              <a:gd name="connsiteX3068" fmla="*/ 8724736 w 9144000"/>
              <a:gd name="connsiteY3068" fmla="*/ 603593 h 4424400"/>
              <a:gd name="connsiteX3069" fmla="*/ 8759093 w 9144000"/>
              <a:gd name="connsiteY3069" fmla="*/ 603593 h 4424400"/>
              <a:gd name="connsiteX3070" fmla="*/ 8760440 w 9144000"/>
              <a:gd name="connsiteY3070" fmla="*/ 603593 h 4424400"/>
              <a:gd name="connsiteX3071" fmla="*/ 8766206 w 9144000"/>
              <a:gd name="connsiteY3071" fmla="*/ 603810 h 4424400"/>
              <a:gd name="connsiteX3072" fmla="*/ 8801590 w 9144000"/>
              <a:gd name="connsiteY3072" fmla="*/ 630241 h 4424400"/>
              <a:gd name="connsiteX3073" fmla="*/ 8931095 w 9144000"/>
              <a:gd name="connsiteY3073" fmla="*/ 808334 h 4424400"/>
              <a:gd name="connsiteX3074" fmla="*/ 8929616 w 9144000"/>
              <a:gd name="connsiteY3074" fmla="*/ 848260 h 4424400"/>
              <a:gd name="connsiteX3075" fmla="*/ 8802784 w 9144000"/>
              <a:gd name="connsiteY3075" fmla="*/ 1067421 h 4424400"/>
              <a:gd name="connsiteX3076" fmla="*/ 8766242 w 9144000"/>
              <a:gd name="connsiteY3076" fmla="*/ 1098881 h 4424400"/>
              <a:gd name="connsiteX3077" fmla="*/ 8760476 w 9144000"/>
              <a:gd name="connsiteY3077" fmla="*/ 1099146 h 4424400"/>
              <a:gd name="connsiteX3078" fmla="*/ 8759129 w 9144000"/>
              <a:gd name="connsiteY3078" fmla="*/ 1099146 h 4424400"/>
              <a:gd name="connsiteX3079" fmla="*/ 8724771 w 9144000"/>
              <a:gd name="connsiteY3079" fmla="*/ 1099146 h 4424400"/>
              <a:gd name="connsiteX3080" fmla="*/ 8580241 w 9144000"/>
              <a:gd name="connsiteY3080" fmla="*/ 1099146 h 4424400"/>
              <a:gd name="connsiteX3081" fmla="*/ 8545884 w 9144000"/>
              <a:gd name="connsiteY3081" fmla="*/ 1099146 h 4424400"/>
              <a:gd name="connsiteX3082" fmla="*/ 8544536 w 9144000"/>
              <a:gd name="connsiteY3082" fmla="*/ 1099146 h 4424400"/>
              <a:gd name="connsiteX3083" fmla="*/ 8538191 w 9144000"/>
              <a:gd name="connsiteY3083" fmla="*/ 1098705 h 4424400"/>
              <a:gd name="connsiteX3084" fmla="*/ 8514353 w 9144000"/>
              <a:gd name="connsiteY3084" fmla="*/ 1045105 h 4424400"/>
              <a:gd name="connsiteX3085" fmla="*/ 8639488 w 9144000"/>
              <a:gd name="connsiteY3085" fmla="*/ 828925 h 4424400"/>
              <a:gd name="connsiteX3086" fmla="*/ 8513337 w 9144000"/>
              <a:gd name="connsiteY3086" fmla="*/ 655437 h 4424400"/>
              <a:gd name="connsiteX3087" fmla="*/ 8538155 w 9144000"/>
              <a:gd name="connsiteY3087" fmla="*/ 603957 h 4424400"/>
              <a:gd name="connsiteX3088" fmla="*/ 8544500 w 9144000"/>
              <a:gd name="connsiteY3088" fmla="*/ 603593 h 4424400"/>
              <a:gd name="connsiteX3089" fmla="*/ 426143 w 9144000"/>
              <a:gd name="connsiteY3089" fmla="*/ 417810 h 4424400"/>
              <a:gd name="connsiteX3090" fmla="*/ 427491 w 9144000"/>
              <a:gd name="connsiteY3090" fmla="*/ 417810 h 4424400"/>
              <a:gd name="connsiteX3091" fmla="*/ 461848 w 9144000"/>
              <a:gd name="connsiteY3091" fmla="*/ 417810 h 4424400"/>
              <a:gd name="connsiteX3092" fmla="*/ 606378 w 9144000"/>
              <a:gd name="connsiteY3092" fmla="*/ 417810 h 4424400"/>
              <a:gd name="connsiteX3093" fmla="*/ 640736 w 9144000"/>
              <a:gd name="connsiteY3093" fmla="*/ 417810 h 4424400"/>
              <a:gd name="connsiteX3094" fmla="*/ 642083 w 9144000"/>
              <a:gd name="connsiteY3094" fmla="*/ 417810 h 4424400"/>
              <a:gd name="connsiteX3095" fmla="*/ 647848 w 9144000"/>
              <a:gd name="connsiteY3095" fmla="*/ 418030 h 4424400"/>
              <a:gd name="connsiteX3096" fmla="*/ 683232 w 9144000"/>
              <a:gd name="connsiteY3096" fmla="*/ 444469 h 4424400"/>
              <a:gd name="connsiteX3097" fmla="*/ 812737 w 9144000"/>
              <a:gd name="connsiteY3097" fmla="*/ 622565 h 4424400"/>
              <a:gd name="connsiteX3098" fmla="*/ 811258 w 9144000"/>
              <a:gd name="connsiteY3098" fmla="*/ 662466 h 4424400"/>
              <a:gd name="connsiteX3099" fmla="*/ 684427 w 9144000"/>
              <a:gd name="connsiteY3099" fmla="*/ 881638 h 4424400"/>
              <a:gd name="connsiteX3100" fmla="*/ 647885 w 9144000"/>
              <a:gd name="connsiteY3100" fmla="*/ 913100 h 4424400"/>
              <a:gd name="connsiteX3101" fmla="*/ 642119 w 9144000"/>
              <a:gd name="connsiteY3101" fmla="*/ 913363 h 4424400"/>
              <a:gd name="connsiteX3102" fmla="*/ 640771 w 9144000"/>
              <a:gd name="connsiteY3102" fmla="*/ 913363 h 4424400"/>
              <a:gd name="connsiteX3103" fmla="*/ 606414 w 9144000"/>
              <a:gd name="connsiteY3103" fmla="*/ 913363 h 4424400"/>
              <a:gd name="connsiteX3104" fmla="*/ 461884 w 9144000"/>
              <a:gd name="connsiteY3104" fmla="*/ 913363 h 4424400"/>
              <a:gd name="connsiteX3105" fmla="*/ 427527 w 9144000"/>
              <a:gd name="connsiteY3105" fmla="*/ 913363 h 4424400"/>
              <a:gd name="connsiteX3106" fmla="*/ 426179 w 9144000"/>
              <a:gd name="connsiteY3106" fmla="*/ 913363 h 4424400"/>
              <a:gd name="connsiteX3107" fmla="*/ 419834 w 9144000"/>
              <a:gd name="connsiteY3107" fmla="*/ 912921 h 4424400"/>
              <a:gd name="connsiteX3108" fmla="*/ 395997 w 9144000"/>
              <a:gd name="connsiteY3108" fmla="*/ 859322 h 4424400"/>
              <a:gd name="connsiteX3109" fmla="*/ 521131 w 9144000"/>
              <a:gd name="connsiteY3109" fmla="*/ 643134 h 4424400"/>
              <a:gd name="connsiteX3110" fmla="*/ 394980 w 9144000"/>
              <a:gd name="connsiteY3110" fmla="*/ 469676 h 4424400"/>
              <a:gd name="connsiteX3111" fmla="*/ 419798 w 9144000"/>
              <a:gd name="connsiteY3111" fmla="*/ 418174 h 4424400"/>
              <a:gd name="connsiteX3112" fmla="*/ 426143 w 9144000"/>
              <a:gd name="connsiteY3112" fmla="*/ 417810 h 4424400"/>
              <a:gd name="connsiteX3113" fmla="*/ 1381247 w 9144000"/>
              <a:gd name="connsiteY3113" fmla="*/ 417808 h 4424400"/>
              <a:gd name="connsiteX3114" fmla="*/ 1382594 w 9144000"/>
              <a:gd name="connsiteY3114" fmla="*/ 417808 h 4424400"/>
              <a:gd name="connsiteX3115" fmla="*/ 1416953 w 9144000"/>
              <a:gd name="connsiteY3115" fmla="*/ 417808 h 4424400"/>
              <a:gd name="connsiteX3116" fmla="*/ 1561482 w 9144000"/>
              <a:gd name="connsiteY3116" fmla="*/ 417808 h 4424400"/>
              <a:gd name="connsiteX3117" fmla="*/ 1595839 w 9144000"/>
              <a:gd name="connsiteY3117" fmla="*/ 417808 h 4424400"/>
              <a:gd name="connsiteX3118" fmla="*/ 1597187 w 9144000"/>
              <a:gd name="connsiteY3118" fmla="*/ 417808 h 4424400"/>
              <a:gd name="connsiteX3119" fmla="*/ 1602952 w 9144000"/>
              <a:gd name="connsiteY3119" fmla="*/ 418029 h 4424400"/>
              <a:gd name="connsiteX3120" fmla="*/ 1638336 w 9144000"/>
              <a:gd name="connsiteY3120" fmla="*/ 444466 h 4424400"/>
              <a:gd name="connsiteX3121" fmla="*/ 1767842 w 9144000"/>
              <a:gd name="connsiteY3121" fmla="*/ 622562 h 4424400"/>
              <a:gd name="connsiteX3122" fmla="*/ 1766363 w 9144000"/>
              <a:gd name="connsiteY3122" fmla="*/ 662466 h 4424400"/>
              <a:gd name="connsiteX3123" fmla="*/ 1639530 w 9144000"/>
              <a:gd name="connsiteY3123" fmla="*/ 881637 h 4424400"/>
              <a:gd name="connsiteX3124" fmla="*/ 1602988 w 9144000"/>
              <a:gd name="connsiteY3124" fmla="*/ 913098 h 4424400"/>
              <a:gd name="connsiteX3125" fmla="*/ 1597222 w 9144000"/>
              <a:gd name="connsiteY3125" fmla="*/ 913361 h 4424400"/>
              <a:gd name="connsiteX3126" fmla="*/ 1595876 w 9144000"/>
              <a:gd name="connsiteY3126" fmla="*/ 913361 h 4424400"/>
              <a:gd name="connsiteX3127" fmla="*/ 1561518 w 9144000"/>
              <a:gd name="connsiteY3127" fmla="*/ 913361 h 4424400"/>
              <a:gd name="connsiteX3128" fmla="*/ 1416988 w 9144000"/>
              <a:gd name="connsiteY3128" fmla="*/ 913361 h 4424400"/>
              <a:gd name="connsiteX3129" fmla="*/ 1382630 w 9144000"/>
              <a:gd name="connsiteY3129" fmla="*/ 913361 h 4424400"/>
              <a:gd name="connsiteX3130" fmla="*/ 1381282 w 9144000"/>
              <a:gd name="connsiteY3130" fmla="*/ 913361 h 4424400"/>
              <a:gd name="connsiteX3131" fmla="*/ 1374938 w 9144000"/>
              <a:gd name="connsiteY3131" fmla="*/ 912920 h 4424400"/>
              <a:gd name="connsiteX3132" fmla="*/ 1351101 w 9144000"/>
              <a:gd name="connsiteY3132" fmla="*/ 859321 h 4424400"/>
              <a:gd name="connsiteX3133" fmla="*/ 1476236 w 9144000"/>
              <a:gd name="connsiteY3133" fmla="*/ 643134 h 4424400"/>
              <a:gd name="connsiteX3134" fmla="*/ 1350085 w 9144000"/>
              <a:gd name="connsiteY3134" fmla="*/ 469673 h 4424400"/>
              <a:gd name="connsiteX3135" fmla="*/ 1374902 w 9144000"/>
              <a:gd name="connsiteY3135" fmla="*/ 418173 h 4424400"/>
              <a:gd name="connsiteX3136" fmla="*/ 1381247 w 9144000"/>
              <a:gd name="connsiteY3136" fmla="*/ 417808 h 4424400"/>
              <a:gd name="connsiteX3137" fmla="*/ 2336347 w 9144000"/>
              <a:gd name="connsiteY3137" fmla="*/ 417806 h 4424400"/>
              <a:gd name="connsiteX3138" fmla="*/ 2337695 w 9144000"/>
              <a:gd name="connsiteY3138" fmla="*/ 417806 h 4424400"/>
              <a:gd name="connsiteX3139" fmla="*/ 2372052 w 9144000"/>
              <a:gd name="connsiteY3139" fmla="*/ 417806 h 4424400"/>
              <a:gd name="connsiteX3140" fmla="*/ 2516583 w 9144000"/>
              <a:gd name="connsiteY3140" fmla="*/ 417806 h 4424400"/>
              <a:gd name="connsiteX3141" fmla="*/ 2550941 w 9144000"/>
              <a:gd name="connsiteY3141" fmla="*/ 417806 h 4424400"/>
              <a:gd name="connsiteX3142" fmla="*/ 2552289 w 9144000"/>
              <a:gd name="connsiteY3142" fmla="*/ 417806 h 4424400"/>
              <a:gd name="connsiteX3143" fmla="*/ 2558055 w 9144000"/>
              <a:gd name="connsiteY3143" fmla="*/ 418027 h 4424400"/>
              <a:gd name="connsiteX3144" fmla="*/ 2593438 w 9144000"/>
              <a:gd name="connsiteY3144" fmla="*/ 444463 h 4424400"/>
              <a:gd name="connsiteX3145" fmla="*/ 2722943 w 9144000"/>
              <a:gd name="connsiteY3145" fmla="*/ 622561 h 4424400"/>
              <a:gd name="connsiteX3146" fmla="*/ 2721465 w 9144000"/>
              <a:gd name="connsiteY3146" fmla="*/ 662466 h 4424400"/>
              <a:gd name="connsiteX3147" fmla="*/ 2594634 w 9144000"/>
              <a:gd name="connsiteY3147" fmla="*/ 881635 h 4424400"/>
              <a:gd name="connsiteX3148" fmla="*/ 2558090 w 9144000"/>
              <a:gd name="connsiteY3148" fmla="*/ 913097 h 4424400"/>
              <a:gd name="connsiteX3149" fmla="*/ 2552324 w 9144000"/>
              <a:gd name="connsiteY3149" fmla="*/ 913360 h 4424400"/>
              <a:gd name="connsiteX3150" fmla="*/ 2550977 w 9144000"/>
              <a:gd name="connsiteY3150" fmla="*/ 913360 h 4424400"/>
              <a:gd name="connsiteX3151" fmla="*/ 2516620 w 9144000"/>
              <a:gd name="connsiteY3151" fmla="*/ 913360 h 4424400"/>
              <a:gd name="connsiteX3152" fmla="*/ 2372088 w 9144000"/>
              <a:gd name="connsiteY3152" fmla="*/ 913360 h 4424400"/>
              <a:gd name="connsiteX3153" fmla="*/ 2337731 w 9144000"/>
              <a:gd name="connsiteY3153" fmla="*/ 913360 h 4424400"/>
              <a:gd name="connsiteX3154" fmla="*/ 2336384 w 9144000"/>
              <a:gd name="connsiteY3154" fmla="*/ 913360 h 4424400"/>
              <a:gd name="connsiteX3155" fmla="*/ 2330039 w 9144000"/>
              <a:gd name="connsiteY3155" fmla="*/ 912918 h 4424400"/>
              <a:gd name="connsiteX3156" fmla="*/ 2306201 w 9144000"/>
              <a:gd name="connsiteY3156" fmla="*/ 859319 h 4424400"/>
              <a:gd name="connsiteX3157" fmla="*/ 2431337 w 9144000"/>
              <a:gd name="connsiteY3157" fmla="*/ 643134 h 4424400"/>
              <a:gd name="connsiteX3158" fmla="*/ 2305184 w 9144000"/>
              <a:gd name="connsiteY3158" fmla="*/ 469671 h 4424400"/>
              <a:gd name="connsiteX3159" fmla="*/ 2330002 w 9144000"/>
              <a:gd name="connsiteY3159" fmla="*/ 418171 h 4424400"/>
              <a:gd name="connsiteX3160" fmla="*/ 2336347 w 9144000"/>
              <a:gd name="connsiteY3160" fmla="*/ 417806 h 4424400"/>
              <a:gd name="connsiteX3161" fmla="*/ 3291449 w 9144000"/>
              <a:gd name="connsiteY3161" fmla="*/ 417804 h 4424400"/>
              <a:gd name="connsiteX3162" fmla="*/ 3292798 w 9144000"/>
              <a:gd name="connsiteY3162" fmla="*/ 417804 h 4424400"/>
              <a:gd name="connsiteX3163" fmla="*/ 3327154 w 9144000"/>
              <a:gd name="connsiteY3163" fmla="*/ 417804 h 4424400"/>
              <a:gd name="connsiteX3164" fmla="*/ 3471684 w 9144000"/>
              <a:gd name="connsiteY3164" fmla="*/ 417804 h 4424400"/>
              <a:gd name="connsiteX3165" fmla="*/ 3506041 w 9144000"/>
              <a:gd name="connsiteY3165" fmla="*/ 417804 h 4424400"/>
              <a:gd name="connsiteX3166" fmla="*/ 3507390 w 9144000"/>
              <a:gd name="connsiteY3166" fmla="*/ 417804 h 4424400"/>
              <a:gd name="connsiteX3167" fmla="*/ 3513155 w 9144000"/>
              <a:gd name="connsiteY3167" fmla="*/ 418025 h 4424400"/>
              <a:gd name="connsiteX3168" fmla="*/ 3548540 w 9144000"/>
              <a:gd name="connsiteY3168" fmla="*/ 444461 h 4424400"/>
              <a:gd name="connsiteX3169" fmla="*/ 3678044 w 9144000"/>
              <a:gd name="connsiteY3169" fmla="*/ 622558 h 4424400"/>
              <a:gd name="connsiteX3170" fmla="*/ 3676567 w 9144000"/>
              <a:gd name="connsiteY3170" fmla="*/ 662466 h 4424400"/>
              <a:gd name="connsiteX3171" fmla="*/ 3549734 w 9144000"/>
              <a:gd name="connsiteY3171" fmla="*/ 881634 h 4424400"/>
              <a:gd name="connsiteX3172" fmla="*/ 3513191 w 9144000"/>
              <a:gd name="connsiteY3172" fmla="*/ 913096 h 4424400"/>
              <a:gd name="connsiteX3173" fmla="*/ 3507427 w 9144000"/>
              <a:gd name="connsiteY3173" fmla="*/ 913360 h 4424400"/>
              <a:gd name="connsiteX3174" fmla="*/ 3506077 w 9144000"/>
              <a:gd name="connsiteY3174" fmla="*/ 913360 h 4424400"/>
              <a:gd name="connsiteX3175" fmla="*/ 3471721 w 9144000"/>
              <a:gd name="connsiteY3175" fmla="*/ 913360 h 4424400"/>
              <a:gd name="connsiteX3176" fmla="*/ 3327191 w 9144000"/>
              <a:gd name="connsiteY3176" fmla="*/ 913360 h 4424400"/>
              <a:gd name="connsiteX3177" fmla="*/ 3292835 w 9144000"/>
              <a:gd name="connsiteY3177" fmla="*/ 913360 h 4424400"/>
              <a:gd name="connsiteX3178" fmla="*/ 3291486 w 9144000"/>
              <a:gd name="connsiteY3178" fmla="*/ 913360 h 4424400"/>
              <a:gd name="connsiteX3179" fmla="*/ 3285142 w 9144000"/>
              <a:gd name="connsiteY3179" fmla="*/ 912918 h 4424400"/>
              <a:gd name="connsiteX3180" fmla="*/ 3261304 w 9144000"/>
              <a:gd name="connsiteY3180" fmla="*/ 859318 h 4424400"/>
              <a:gd name="connsiteX3181" fmla="*/ 3386438 w 9144000"/>
              <a:gd name="connsiteY3181" fmla="*/ 643134 h 4424400"/>
              <a:gd name="connsiteX3182" fmla="*/ 3260288 w 9144000"/>
              <a:gd name="connsiteY3182" fmla="*/ 469668 h 4424400"/>
              <a:gd name="connsiteX3183" fmla="*/ 3285106 w 9144000"/>
              <a:gd name="connsiteY3183" fmla="*/ 418169 h 4424400"/>
              <a:gd name="connsiteX3184" fmla="*/ 3291449 w 9144000"/>
              <a:gd name="connsiteY3184" fmla="*/ 417804 h 4424400"/>
              <a:gd name="connsiteX3185" fmla="*/ 4246535 w 9144000"/>
              <a:gd name="connsiteY3185" fmla="*/ 417803 h 4424400"/>
              <a:gd name="connsiteX3186" fmla="*/ 4247882 w 9144000"/>
              <a:gd name="connsiteY3186" fmla="*/ 417803 h 4424400"/>
              <a:gd name="connsiteX3187" fmla="*/ 4282239 w 9144000"/>
              <a:gd name="connsiteY3187" fmla="*/ 417803 h 4424400"/>
              <a:gd name="connsiteX3188" fmla="*/ 4426770 w 9144000"/>
              <a:gd name="connsiteY3188" fmla="*/ 417803 h 4424400"/>
              <a:gd name="connsiteX3189" fmla="*/ 4461128 w 9144000"/>
              <a:gd name="connsiteY3189" fmla="*/ 417803 h 4424400"/>
              <a:gd name="connsiteX3190" fmla="*/ 4462477 w 9144000"/>
              <a:gd name="connsiteY3190" fmla="*/ 417803 h 4424400"/>
              <a:gd name="connsiteX3191" fmla="*/ 4468241 w 9144000"/>
              <a:gd name="connsiteY3191" fmla="*/ 418023 h 4424400"/>
              <a:gd name="connsiteX3192" fmla="*/ 4503624 w 9144000"/>
              <a:gd name="connsiteY3192" fmla="*/ 444458 h 4424400"/>
              <a:gd name="connsiteX3193" fmla="*/ 4633130 w 9144000"/>
              <a:gd name="connsiteY3193" fmla="*/ 622558 h 4424400"/>
              <a:gd name="connsiteX3194" fmla="*/ 4631652 w 9144000"/>
              <a:gd name="connsiteY3194" fmla="*/ 662466 h 4424400"/>
              <a:gd name="connsiteX3195" fmla="*/ 4504818 w 9144000"/>
              <a:gd name="connsiteY3195" fmla="*/ 881633 h 4424400"/>
              <a:gd name="connsiteX3196" fmla="*/ 4468276 w 9144000"/>
              <a:gd name="connsiteY3196" fmla="*/ 913094 h 4424400"/>
              <a:gd name="connsiteX3197" fmla="*/ 4462511 w 9144000"/>
              <a:gd name="connsiteY3197" fmla="*/ 913359 h 4424400"/>
              <a:gd name="connsiteX3198" fmla="*/ 4461163 w 9144000"/>
              <a:gd name="connsiteY3198" fmla="*/ 913359 h 4424400"/>
              <a:gd name="connsiteX3199" fmla="*/ 4426806 w 9144000"/>
              <a:gd name="connsiteY3199" fmla="*/ 913359 h 4424400"/>
              <a:gd name="connsiteX3200" fmla="*/ 4282276 w 9144000"/>
              <a:gd name="connsiteY3200" fmla="*/ 913359 h 4424400"/>
              <a:gd name="connsiteX3201" fmla="*/ 4247918 w 9144000"/>
              <a:gd name="connsiteY3201" fmla="*/ 913359 h 4424400"/>
              <a:gd name="connsiteX3202" fmla="*/ 4246571 w 9144000"/>
              <a:gd name="connsiteY3202" fmla="*/ 913359 h 4424400"/>
              <a:gd name="connsiteX3203" fmla="*/ 4240226 w 9144000"/>
              <a:gd name="connsiteY3203" fmla="*/ 912917 h 4424400"/>
              <a:gd name="connsiteX3204" fmla="*/ 4216387 w 9144000"/>
              <a:gd name="connsiteY3204" fmla="*/ 859317 h 4424400"/>
              <a:gd name="connsiteX3205" fmla="*/ 4341522 w 9144000"/>
              <a:gd name="connsiteY3205" fmla="*/ 643134 h 4424400"/>
              <a:gd name="connsiteX3206" fmla="*/ 4215370 w 9144000"/>
              <a:gd name="connsiteY3206" fmla="*/ 469665 h 4424400"/>
              <a:gd name="connsiteX3207" fmla="*/ 4240189 w 9144000"/>
              <a:gd name="connsiteY3207" fmla="*/ 418167 h 4424400"/>
              <a:gd name="connsiteX3208" fmla="*/ 4246535 w 9144000"/>
              <a:gd name="connsiteY3208" fmla="*/ 417803 h 4424400"/>
              <a:gd name="connsiteX3209" fmla="*/ 5201639 w 9144000"/>
              <a:gd name="connsiteY3209" fmla="*/ 417801 h 4424400"/>
              <a:gd name="connsiteX3210" fmla="*/ 5202987 w 9144000"/>
              <a:gd name="connsiteY3210" fmla="*/ 417801 h 4424400"/>
              <a:gd name="connsiteX3211" fmla="*/ 5237344 w 9144000"/>
              <a:gd name="connsiteY3211" fmla="*/ 417801 h 4424400"/>
              <a:gd name="connsiteX3212" fmla="*/ 5381874 w 9144000"/>
              <a:gd name="connsiteY3212" fmla="*/ 417801 h 4424400"/>
              <a:gd name="connsiteX3213" fmla="*/ 5416232 w 9144000"/>
              <a:gd name="connsiteY3213" fmla="*/ 417801 h 4424400"/>
              <a:gd name="connsiteX3214" fmla="*/ 5417579 w 9144000"/>
              <a:gd name="connsiteY3214" fmla="*/ 417801 h 4424400"/>
              <a:gd name="connsiteX3215" fmla="*/ 5423345 w 9144000"/>
              <a:gd name="connsiteY3215" fmla="*/ 418021 h 4424400"/>
              <a:gd name="connsiteX3216" fmla="*/ 5458728 w 9144000"/>
              <a:gd name="connsiteY3216" fmla="*/ 444455 h 4424400"/>
              <a:gd name="connsiteX3217" fmla="*/ 5588233 w 9144000"/>
              <a:gd name="connsiteY3217" fmla="*/ 622554 h 4424400"/>
              <a:gd name="connsiteX3218" fmla="*/ 5586753 w 9144000"/>
              <a:gd name="connsiteY3218" fmla="*/ 662466 h 4424400"/>
              <a:gd name="connsiteX3219" fmla="*/ 5459923 w 9144000"/>
              <a:gd name="connsiteY3219" fmla="*/ 881632 h 4424400"/>
              <a:gd name="connsiteX3220" fmla="*/ 5423381 w 9144000"/>
              <a:gd name="connsiteY3220" fmla="*/ 913093 h 4424400"/>
              <a:gd name="connsiteX3221" fmla="*/ 5417615 w 9144000"/>
              <a:gd name="connsiteY3221" fmla="*/ 913357 h 4424400"/>
              <a:gd name="connsiteX3222" fmla="*/ 5416267 w 9144000"/>
              <a:gd name="connsiteY3222" fmla="*/ 913357 h 4424400"/>
              <a:gd name="connsiteX3223" fmla="*/ 5381911 w 9144000"/>
              <a:gd name="connsiteY3223" fmla="*/ 913357 h 4424400"/>
              <a:gd name="connsiteX3224" fmla="*/ 5237379 w 9144000"/>
              <a:gd name="connsiteY3224" fmla="*/ 913357 h 4424400"/>
              <a:gd name="connsiteX3225" fmla="*/ 5203022 w 9144000"/>
              <a:gd name="connsiteY3225" fmla="*/ 913357 h 4424400"/>
              <a:gd name="connsiteX3226" fmla="*/ 5201674 w 9144000"/>
              <a:gd name="connsiteY3226" fmla="*/ 913357 h 4424400"/>
              <a:gd name="connsiteX3227" fmla="*/ 5195331 w 9144000"/>
              <a:gd name="connsiteY3227" fmla="*/ 912916 h 4424400"/>
              <a:gd name="connsiteX3228" fmla="*/ 5171492 w 9144000"/>
              <a:gd name="connsiteY3228" fmla="*/ 859316 h 4424400"/>
              <a:gd name="connsiteX3229" fmla="*/ 5296628 w 9144000"/>
              <a:gd name="connsiteY3229" fmla="*/ 643134 h 4424400"/>
              <a:gd name="connsiteX3230" fmla="*/ 5170476 w 9144000"/>
              <a:gd name="connsiteY3230" fmla="*/ 469663 h 4424400"/>
              <a:gd name="connsiteX3231" fmla="*/ 5195293 w 9144000"/>
              <a:gd name="connsiteY3231" fmla="*/ 418165 h 4424400"/>
              <a:gd name="connsiteX3232" fmla="*/ 5201639 w 9144000"/>
              <a:gd name="connsiteY3232" fmla="*/ 417801 h 4424400"/>
              <a:gd name="connsiteX3233" fmla="*/ 6156740 w 9144000"/>
              <a:gd name="connsiteY3233" fmla="*/ 417799 h 4424400"/>
              <a:gd name="connsiteX3234" fmla="*/ 6158088 w 9144000"/>
              <a:gd name="connsiteY3234" fmla="*/ 417799 h 4424400"/>
              <a:gd name="connsiteX3235" fmla="*/ 6192445 w 9144000"/>
              <a:gd name="connsiteY3235" fmla="*/ 417799 h 4424400"/>
              <a:gd name="connsiteX3236" fmla="*/ 6336976 w 9144000"/>
              <a:gd name="connsiteY3236" fmla="*/ 417799 h 4424400"/>
              <a:gd name="connsiteX3237" fmla="*/ 6371333 w 9144000"/>
              <a:gd name="connsiteY3237" fmla="*/ 417799 h 4424400"/>
              <a:gd name="connsiteX3238" fmla="*/ 6372681 w 9144000"/>
              <a:gd name="connsiteY3238" fmla="*/ 417799 h 4424400"/>
              <a:gd name="connsiteX3239" fmla="*/ 6378446 w 9144000"/>
              <a:gd name="connsiteY3239" fmla="*/ 418019 h 4424400"/>
              <a:gd name="connsiteX3240" fmla="*/ 6413830 w 9144000"/>
              <a:gd name="connsiteY3240" fmla="*/ 444454 h 4424400"/>
              <a:gd name="connsiteX3241" fmla="*/ 6543335 w 9144000"/>
              <a:gd name="connsiteY3241" fmla="*/ 622554 h 4424400"/>
              <a:gd name="connsiteX3242" fmla="*/ 6541856 w 9144000"/>
              <a:gd name="connsiteY3242" fmla="*/ 662466 h 4424400"/>
              <a:gd name="connsiteX3243" fmla="*/ 6415024 w 9144000"/>
              <a:gd name="connsiteY3243" fmla="*/ 881631 h 4424400"/>
              <a:gd name="connsiteX3244" fmla="*/ 6378482 w 9144000"/>
              <a:gd name="connsiteY3244" fmla="*/ 913092 h 4424400"/>
              <a:gd name="connsiteX3245" fmla="*/ 6372717 w 9144000"/>
              <a:gd name="connsiteY3245" fmla="*/ 913356 h 4424400"/>
              <a:gd name="connsiteX3246" fmla="*/ 6371369 w 9144000"/>
              <a:gd name="connsiteY3246" fmla="*/ 913356 h 4424400"/>
              <a:gd name="connsiteX3247" fmla="*/ 6337012 w 9144000"/>
              <a:gd name="connsiteY3247" fmla="*/ 913356 h 4424400"/>
              <a:gd name="connsiteX3248" fmla="*/ 6192481 w 9144000"/>
              <a:gd name="connsiteY3248" fmla="*/ 913356 h 4424400"/>
              <a:gd name="connsiteX3249" fmla="*/ 6158124 w 9144000"/>
              <a:gd name="connsiteY3249" fmla="*/ 913356 h 4424400"/>
              <a:gd name="connsiteX3250" fmla="*/ 6156776 w 9144000"/>
              <a:gd name="connsiteY3250" fmla="*/ 913356 h 4424400"/>
              <a:gd name="connsiteX3251" fmla="*/ 6150431 w 9144000"/>
              <a:gd name="connsiteY3251" fmla="*/ 912915 h 4424400"/>
              <a:gd name="connsiteX3252" fmla="*/ 6126594 w 9144000"/>
              <a:gd name="connsiteY3252" fmla="*/ 859315 h 4424400"/>
              <a:gd name="connsiteX3253" fmla="*/ 6251728 w 9144000"/>
              <a:gd name="connsiteY3253" fmla="*/ 643134 h 4424400"/>
              <a:gd name="connsiteX3254" fmla="*/ 6125577 w 9144000"/>
              <a:gd name="connsiteY3254" fmla="*/ 469661 h 4424400"/>
              <a:gd name="connsiteX3255" fmla="*/ 6150395 w 9144000"/>
              <a:gd name="connsiteY3255" fmla="*/ 418163 h 4424400"/>
              <a:gd name="connsiteX3256" fmla="*/ 6156740 w 9144000"/>
              <a:gd name="connsiteY3256" fmla="*/ 417799 h 4424400"/>
              <a:gd name="connsiteX3257" fmla="*/ 7111844 w 9144000"/>
              <a:gd name="connsiteY3257" fmla="*/ 417797 h 4424400"/>
              <a:gd name="connsiteX3258" fmla="*/ 7113192 w 9144000"/>
              <a:gd name="connsiteY3258" fmla="*/ 417797 h 4424400"/>
              <a:gd name="connsiteX3259" fmla="*/ 7147549 w 9144000"/>
              <a:gd name="connsiteY3259" fmla="*/ 417797 h 4424400"/>
              <a:gd name="connsiteX3260" fmla="*/ 7292080 w 9144000"/>
              <a:gd name="connsiteY3260" fmla="*/ 417797 h 4424400"/>
              <a:gd name="connsiteX3261" fmla="*/ 7326437 w 9144000"/>
              <a:gd name="connsiteY3261" fmla="*/ 417797 h 4424400"/>
              <a:gd name="connsiteX3262" fmla="*/ 7327785 w 9144000"/>
              <a:gd name="connsiteY3262" fmla="*/ 417797 h 4424400"/>
              <a:gd name="connsiteX3263" fmla="*/ 7333550 w 9144000"/>
              <a:gd name="connsiteY3263" fmla="*/ 418017 h 4424400"/>
              <a:gd name="connsiteX3264" fmla="*/ 7368934 w 9144000"/>
              <a:gd name="connsiteY3264" fmla="*/ 444451 h 4424400"/>
              <a:gd name="connsiteX3265" fmla="*/ 7498439 w 9144000"/>
              <a:gd name="connsiteY3265" fmla="*/ 622551 h 4424400"/>
              <a:gd name="connsiteX3266" fmla="*/ 7496960 w 9144000"/>
              <a:gd name="connsiteY3266" fmla="*/ 662466 h 4424400"/>
              <a:gd name="connsiteX3267" fmla="*/ 7370128 w 9144000"/>
              <a:gd name="connsiteY3267" fmla="*/ 881630 h 4424400"/>
              <a:gd name="connsiteX3268" fmla="*/ 7333586 w 9144000"/>
              <a:gd name="connsiteY3268" fmla="*/ 913091 h 4424400"/>
              <a:gd name="connsiteX3269" fmla="*/ 7327821 w 9144000"/>
              <a:gd name="connsiteY3269" fmla="*/ 913356 h 4424400"/>
              <a:gd name="connsiteX3270" fmla="*/ 7326473 w 9144000"/>
              <a:gd name="connsiteY3270" fmla="*/ 913356 h 4424400"/>
              <a:gd name="connsiteX3271" fmla="*/ 7292116 w 9144000"/>
              <a:gd name="connsiteY3271" fmla="*/ 913356 h 4424400"/>
              <a:gd name="connsiteX3272" fmla="*/ 7147585 w 9144000"/>
              <a:gd name="connsiteY3272" fmla="*/ 913356 h 4424400"/>
              <a:gd name="connsiteX3273" fmla="*/ 7113228 w 9144000"/>
              <a:gd name="connsiteY3273" fmla="*/ 913356 h 4424400"/>
              <a:gd name="connsiteX3274" fmla="*/ 7111880 w 9144000"/>
              <a:gd name="connsiteY3274" fmla="*/ 913356 h 4424400"/>
              <a:gd name="connsiteX3275" fmla="*/ 7105535 w 9144000"/>
              <a:gd name="connsiteY3275" fmla="*/ 912914 h 4424400"/>
              <a:gd name="connsiteX3276" fmla="*/ 7081698 w 9144000"/>
              <a:gd name="connsiteY3276" fmla="*/ 859314 h 4424400"/>
              <a:gd name="connsiteX3277" fmla="*/ 7206832 w 9144000"/>
              <a:gd name="connsiteY3277" fmla="*/ 643134 h 4424400"/>
              <a:gd name="connsiteX3278" fmla="*/ 7080681 w 9144000"/>
              <a:gd name="connsiteY3278" fmla="*/ 469658 h 4424400"/>
              <a:gd name="connsiteX3279" fmla="*/ 7105499 w 9144000"/>
              <a:gd name="connsiteY3279" fmla="*/ 418161 h 4424400"/>
              <a:gd name="connsiteX3280" fmla="*/ 7111844 w 9144000"/>
              <a:gd name="connsiteY3280" fmla="*/ 417797 h 4424400"/>
              <a:gd name="connsiteX3281" fmla="*/ 8066948 w 9144000"/>
              <a:gd name="connsiteY3281" fmla="*/ 417795 h 4424400"/>
              <a:gd name="connsiteX3282" fmla="*/ 8068296 w 9144000"/>
              <a:gd name="connsiteY3282" fmla="*/ 417795 h 4424400"/>
              <a:gd name="connsiteX3283" fmla="*/ 8102653 w 9144000"/>
              <a:gd name="connsiteY3283" fmla="*/ 417795 h 4424400"/>
              <a:gd name="connsiteX3284" fmla="*/ 8247184 w 9144000"/>
              <a:gd name="connsiteY3284" fmla="*/ 417795 h 4424400"/>
              <a:gd name="connsiteX3285" fmla="*/ 8281541 w 9144000"/>
              <a:gd name="connsiteY3285" fmla="*/ 417795 h 4424400"/>
              <a:gd name="connsiteX3286" fmla="*/ 8282889 w 9144000"/>
              <a:gd name="connsiteY3286" fmla="*/ 417795 h 4424400"/>
              <a:gd name="connsiteX3287" fmla="*/ 8288654 w 9144000"/>
              <a:gd name="connsiteY3287" fmla="*/ 418015 h 4424400"/>
              <a:gd name="connsiteX3288" fmla="*/ 8324038 w 9144000"/>
              <a:gd name="connsiteY3288" fmla="*/ 444448 h 4424400"/>
              <a:gd name="connsiteX3289" fmla="*/ 8453543 w 9144000"/>
              <a:gd name="connsiteY3289" fmla="*/ 622550 h 4424400"/>
              <a:gd name="connsiteX3290" fmla="*/ 8452064 w 9144000"/>
              <a:gd name="connsiteY3290" fmla="*/ 662466 h 4424400"/>
              <a:gd name="connsiteX3291" fmla="*/ 8325232 w 9144000"/>
              <a:gd name="connsiteY3291" fmla="*/ 881629 h 4424400"/>
              <a:gd name="connsiteX3292" fmla="*/ 8288690 w 9144000"/>
              <a:gd name="connsiteY3292" fmla="*/ 913090 h 4424400"/>
              <a:gd name="connsiteX3293" fmla="*/ 8282925 w 9144000"/>
              <a:gd name="connsiteY3293" fmla="*/ 913354 h 4424400"/>
              <a:gd name="connsiteX3294" fmla="*/ 8281577 w 9144000"/>
              <a:gd name="connsiteY3294" fmla="*/ 913354 h 4424400"/>
              <a:gd name="connsiteX3295" fmla="*/ 8247220 w 9144000"/>
              <a:gd name="connsiteY3295" fmla="*/ 913354 h 4424400"/>
              <a:gd name="connsiteX3296" fmla="*/ 8102689 w 9144000"/>
              <a:gd name="connsiteY3296" fmla="*/ 913354 h 4424400"/>
              <a:gd name="connsiteX3297" fmla="*/ 8068332 w 9144000"/>
              <a:gd name="connsiteY3297" fmla="*/ 913354 h 4424400"/>
              <a:gd name="connsiteX3298" fmla="*/ 8066984 w 9144000"/>
              <a:gd name="connsiteY3298" fmla="*/ 913354 h 4424400"/>
              <a:gd name="connsiteX3299" fmla="*/ 8060639 w 9144000"/>
              <a:gd name="connsiteY3299" fmla="*/ 912913 h 4424400"/>
              <a:gd name="connsiteX3300" fmla="*/ 8036802 w 9144000"/>
              <a:gd name="connsiteY3300" fmla="*/ 859313 h 4424400"/>
              <a:gd name="connsiteX3301" fmla="*/ 8161936 w 9144000"/>
              <a:gd name="connsiteY3301" fmla="*/ 643134 h 4424400"/>
              <a:gd name="connsiteX3302" fmla="*/ 8035785 w 9144000"/>
              <a:gd name="connsiteY3302" fmla="*/ 469656 h 4424400"/>
              <a:gd name="connsiteX3303" fmla="*/ 8060603 w 9144000"/>
              <a:gd name="connsiteY3303" fmla="*/ 418159 h 4424400"/>
              <a:gd name="connsiteX3304" fmla="*/ 8066948 w 9144000"/>
              <a:gd name="connsiteY3304" fmla="*/ 417795 h 4424400"/>
              <a:gd name="connsiteX3305" fmla="*/ 9022052 w 9144000"/>
              <a:gd name="connsiteY3305" fmla="*/ 417793 h 4424400"/>
              <a:gd name="connsiteX3306" fmla="*/ 9023400 w 9144000"/>
              <a:gd name="connsiteY3306" fmla="*/ 417793 h 4424400"/>
              <a:gd name="connsiteX3307" fmla="*/ 9057757 w 9144000"/>
              <a:gd name="connsiteY3307" fmla="*/ 417793 h 4424400"/>
              <a:gd name="connsiteX3308" fmla="*/ 9144000 w 9144000"/>
              <a:gd name="connsiteY3308" fmla="*/ 417793 h 4424400"/>
              <a:gd name="connsiteX3309" fmla="*/ 9144000 w 9144000"/>
              <a:gd name="connsiteY3309" fmla="*/ 913353 h 4424400"/>
              <a:gd name="connsiteX3310" fmla="*/ 9057793 w 9144000"/>
              <a:gd name="connsiteY3310" fmla="*/ 913353 h 4424400"/>
              <a:gd name="connsiteX3311" fmla="*/ 9023436 w 9144000"/>
              <a:gd name="connsiteY3311" fmla="*/ 913353 h 4424400"/>
              <a:gd name="connsiteX3312" fmla="*/ 9022088 w 9144000"/>
              <a:gd name="connsiteY3312" fmla="*/ 913353 h 4424400"/>
              <a:gd name="connsiteX3313" fmla="*/ 9015743 w 9144000"/>
              <a:gd name="connsiteY3313" fmla="*/ 912912 h 4424400"/>
              <a:gd name="connsiteX3314" fmla="*/ 8991905 w 9144000"/>
              <a:gd name="connsiteY3314" fmla="*/ 859312 h 4424400"/>
              <a:gd name="connsiteX3315" fmla="*/ 9117040 w 9144000"/>
              <a:gd name="connsiteY3315" fmla="*/ 643134 h 4424400"/>
              <a:gd name="connsiteX3316" fmla="*/ 8990889 w 9144000"/>
              <a:gd name="connsiteY3316" fmla="*/ 469653 h 4424400"/>
              <a:gd name="connsiteX3317" fmla="*/ 9015707 w 9144000"/>
              <a:gd name="connsiteY3317" fmla="*/ 418158 h 4424400"/>
              <a:gd name="connsiteX3318" fmla="*/ 9022052 w 9144000"/>
              <a:gd name="connsiteY3318" fmla="*/ 417793 h 4424400"/>
              <a:gd name="connsiteX3319" fmla="*/ 0 w 9144000"/>
              <a:gd name="connsiteY3319" fmla="*/ 46594 h 4424400"/>
              <a:gd name="connsiteX3320" fmla="*/ 128828 w 9144000"/>
              <a:gd name="connsiteY3320" fmla="*/ 46594 h 4424400"/>
              <a:gd name="connsiteX3321" fmla="*/ 163184 w 9144000"/>
              <a:gd name="connsiteY3321" fmla="*/ 46594 h 4424400"/>
              <a:gd name="connsiteX3322" fmla="*/ 164532 w 9144000"/>
              <a:gd name="connsiteY3322" fmla="*/ 46594 h 4424400"/>
              <a:gd name="connsiteX3323" fmla="*/ 170297 w 9144000"/>
              <a:gd name="connsiteY3323" fmla="*/ 46813 h 4424400"/>
              <a:gd name="connsiteX3324" fmla="*/ 205682 w 9144000"/>
              <a:gd name="connsiteY3324" fmla="*/ 73244 h 4424400"/>
              <a:gd name="connsiteX3325" fmla="*/ 335186 w 9144000"/>
              <a:gd name="connsiteY3325" fmla="*/ 251348 h 4424400"/>
              <a:gd name="connsiteX3326" fmla="*/ 333707 w 9144000"/>
              <a:gd name="connsiteY3326" fmla="*/ 291273 h 4424400"/>
              <a:gd name="connsiteX3327" fmla="*/ 206876 w 9144000"/>
              <a:gd name="connsiteY3327" fmla="*/ 510456 h 4424400"/>
              <a:gd name="connsiteX3328" fmla="*/ 170334 w 9144000"/>
              <a:gd name="connsiteY3328" fmla="*/ 541916 h 4424400"/>
              <a:gd name="connsiteX3329" fmla="*/ 164568 w 9144000"/>
              <a:gd name="connsiteY3329" fmla="*/ 542181 h 4424400"/>
              <a:gd name="connsiteX3330" fmla="*/ 163220 w 9144000"/>
              <a:gd name="connsiteY3330" fmla="*/ 542181 h 4424400"/>
              <a:gd name="connsiteX3331" fmla="*/ 128864 w 9144000"/>
              <a:gd name="connsiteY3331" fmla="*/ 542181 h 4424400"/>
              <a:gd name="connsiteX3332" fmla="*/ 0 w 9144000"/>
              <a:gd name="connsiteY3332" fmla="*/ 542181 h 4424400"/>
              <a:gd name="connsiteX3333" fmla="*/ 0 w 9144000"/>
              <a:gd name="connsiteY3333" fmla="*/ 347231 h 4424400"/>
              <a:gd name="connsiteX3334" fmla="*/ 43581 w 9144000"/>
              <a:gd name="connsiteY3334" fmla="*/ 271940 h 4424400"/>
              <a:gd name="connsiteX3335" fmla="*/ 0 w 9144000"/>
              <a:gd name="connsiteY3335" fmla="*/ 212005 h 4424400"/>
              <a:gd name="connsiteX3336" fmla="*/ 903694 w 9144000"/>
              <a:gd name="connsiteY3336" fmla="*/ 46592 h 4424400"/>
              <a:gd name="connsiteX3337" fmla="*/ 905042 w 9144000"/>
              <a:gd name="connsiteY3337" fmla="*/ 46592 h 4424400"/>
              <a:gd name="connsiteX3338" fmla="*/ 939399 w 9144000"/>
              <a:gd name="connsiteY3338" fmla="*/ 46592 h 4424400"/>
              <a:gd name="connsiteX3339" fmla="*/ 1083930 w 9144000"/>
              <a:gd name="connsiteY3339" fmla="*/ 46592 h 4424400"/>
              <a:gd name="connsiteX3340" fmla="*/ 1118287 w 9144000"/>
              <a:gd name="connsiteY3340" fmla="*/ 46592 h 4424400"/>
              <a:gd name="connsiteX3341" fmla="*/ 1119635 w 9144000"/>
              <a:gd name="connsiteY3341" fmla="*/ 46592 h 4424400"/>
              <a:gd name="connsiteX3342" fmla="*/ 1125400 w 9144000"/>
              <a:gd name="connsiteY3342" fmla="*/ 46811 h 4424400"/>
              <a:gd name="connsiteX3343" fmla="*/ 1160786 w 9144000"/>
              <a:gd name="connsiteY3343" fmla="*/ 73242 h 4424400"/>
              <a:gd name="connsiteX3344" fmla="*/ 1290290 w 9144000"/>
              <a:gd name="connsiteY3344" fmla="*/ 251347 h 4424400"/>
              <a:gd name="connsiteX3345" fmla="*/ 1288812 w 9144000"/>
              <a:gd name="connsiteY3345" fmla="*/ 291271 h 4424400"/>
              <a:gd name="connsiteX3346" fmla="*/ 1161979 w 9144000"/>
              <a:gd name="connsiteY3346" fmla="*/ 510452 h 4424400"/>
              <a:gd name="connsiteX3347" fmla="*/ 1125437 w 9144000"/>
              <a:gd name="connsiteY3347" fmla="*/ 541912 h 4424400"/>
              <a:gd name="connsiteX3348" fmla="*/ 1119671 w 9144000"/>
              <a:gd name="connsiteY3348" fmla="*/ 542178 h 4424400"/>
              <a:gd name="connsiteX3349" fmla="*/ 1118324 w 9144000"/>
              <a:gd name="connsiteY3349" fmla="*/ 542178 h 4424400"/>
              <a:gd name="connsiteX3350" fmla="*/ 1083967 w 9144000"/>
              <a:gd name="connsiteY3350" fmla="*/ 542178 h 4424400"/>
              <a:gd name="connsiteX3351" fmla="*/ 939435 w 9144000"/>
              <a:gd name="connsiteY3351" fmla="*/ 542178 h 4424400"/>
              <a:gd name="connsiteX3352" fmla="*/ 905078 w 9144000"/>
              <a:gd name="connsiteY3352" fmla="*/ 542178 h 4424400"/>
              <a:gd name="connsiteX3353" fmla="*/ 903730 w 9144000"/>
              <a:gd name="connsiteY3353" fmla="*/ 542178 h 4424400"/>
              <a:gd name="connsiteX3354" fmla="*/ 897385 w 9144000"/>
              <a:gd name="connsiteY3354" fmla="*/ 541736 h 4424400"/>
              <a:gd name="connsiteX3355" fmla="*/ 873547 w 9144000"/>
              <a:gd name="connsiteY3355" fmla="*/ 488122 h 4424400"/>
              <a:gd name="connsiteX3356" fmla="*/ 998682 w 9144000"/>
              <a:gd name="connsiteY3356" fmla="*/ 271938 h 4424400"/>
              <a:gd name="connsiteX3357" fmla="*/ 872531 w 9144000"/>
              <a:gd name="connsiteY3357" fmla="*/ 98450 h 4424400"/>
              <a:gd name="connsiteX3358" fmla="*/ 897349 w 9144000"/>
              <a:gd name="connsiteY3358" fmla="*/ 46956 h 4424400"/>
              <a:gd name="connsiteX3359" fmla="*/ 903694 w 9144000"/>
              <a:gd name="connsiteY3359" fmla="*/ 46592 h 4424400"/>
              <a:gd name="connsiteX3360" fmla="*/ 1858797 w 9144000"/>
              <a:gd name="connsiteY3360" fmla="*/ 46590 h 4424400"/>
              <a:gd name="connsiteX3361" fmla="*/ 1860146 w 9144000"/>
              <a:gd name="connsiteY3361" fmla="*/ 46590 h 4424400"/>
              <a:gd name="connsiteX3362" fmla="*/ 1894503 w 9144000"/>
              <a:gd name="connsiteY3362" fmla="*/ 46590 h 4424400"/>
              <a:gd name="connsiteX3363" fmla="*/ 2039033 w 9144000"/>
              <a:gd name="connsiteY3363" fmla="*/ 46590 h 4424400"/>
              <a:gd name="connsiteX3364" fmla="*/ 2073390 w 9144000"/>
              <a:gd name="connsiteY3364" fmla="*/ 46590 h 4424400"/>
              <a:gd name="connsiteX3365" fmla="*/ 2074737 w 9144000"/>
              <a:gd name="connsiteY3365" fmla="*/ 46590 h 4424400"/>
              <a:gd name="connsiteX3366" fmla="*/ 2080503 w 9144000"/>
              <a:gd name="connsiteY3366" fmla="*/ 46810 h 4424400"/>
              <a:gd name="connsiteX3367" fmla="*/ 2115886 w 9144000"/>
              <a:gd name="connsiteY3367" fmla="*/ 73240 h 4424400"/>
              <a:gd name="connsiteX3368" fmla="*/ 2245389 w 9144000"/>
              <a:gd name="connsiteY3368" fmla="*/ 251344 h 4424400"/>
              <a:gd name="connsiteX3369" fmla="*/ 2243912 w 9144000"/>
              <a:gd name="connsiteY3369" fmla="*/ 291269 h 4424400"/>
              <a:gd name="connsiteX3370" fmla="*/ 2117080 w 9144000"/>
              <a:gd name="connsiteY3370" fmla="*/ 510448 h 4424400"/>
              <a:gd name="connsiteX3371" fmla="*/ 2080539 w 9144000"/>
              <a:gd name="connsiteY3371" fmla="*/ 541908 h 4424400"/>
              <a:gd name="connsiteX3372" fmla="*/ 2074774 w 9144000"/>
              <a:gd name="connsiteY3372" fmla="*/ 542174 h 4424400"/>
              <a:gd name="connsiteX3373" fmla="*/ 2073426 w 9144000"/>
              <a:gd name="connsiteY3373" fmla="*/ 542174 h 4424400"/>
              <a:gd name="connsiteX3374" fmla="*/ 2039069 w 9144000"/>
              <a:gd name="connsiteY3374" fmla="*/ 542174 h 4424400"/>
              <a:gd name="connsiteX3375" fmla="*/ 1894538 w 9144000"/>
              <a:gd name="connsiteY3375" fmla="*/ 542174 h 4424400"/>
              <a:gd name="connsiteX3376" fmla="*/ 1860181 w 9144000"/>
              <a:gd name="connsiteY3376" fmla="*/ 542174 h 4424400"/>
              <a:gd name="connsiteX3377" fmla="*/ 1858834 w 9144000"/>
              <a:gd name="connsiteY3377" fmla="*/ 542174 h 4424400"/>
              <a:gd name="connsiteX3378" fmla="*/ 1852489 w 9144000"/>
              <a:gd name="connsiteY3378" fmla="*/ 541732 h 4424400"/>
              <a:gd name="connsiteX3379" fmla="*/ 1828651 w 9144000"/>
              <a:gd name="connsiteY3379" fmla="*/ 488119 h 4424400"/>
              <a:gd name="connsiteX3380" fmla="*/ 1953786 w 9144000"/>
              <a:gd name="connsiteY3380" fmla="*/ 271936 h 4424400"/>
              <a:gd name="connsiteX3381" fmla="*/ 1827635 w 9144000"/>
              <a:gd name="connsiteY3381" fmla="*/ 98448 h 4424400"/>
              <a:gd name="connsiteX3382" fmla="*/ 1852453 w 9144000"/>
              <a:gd name="connsiteY3382" fmla="*/ 46954 h 4424400"/>
              <a:gd name="connsiteX3383" fmla="*/ 1858797 w 9144000"/>
              <a:gd name="connsiteY3383" fmla="*/ 46590 h 4424400"/>
              <a:gd name="connsiteX3384" fmla="*/ 2813898 w 9144000"/>
              <a:gd name="connsiteY3384" fmla="*/ 46588 h 4424400"/>
              <a:gd name="connsiteX3385" fmla="*/ 2815247 w 9144000"/>
              <a:gd name="connsiteY3385" fmla="*/ 46588 h 4424400"/>
              <a:gd name="connsiteX3386" fmla="*/ 2849605 w 9144000"/>
              <a:gd name="connsiteY3386" fmla="*/ 46588 h 4424400"/>
              <a:gd name="connsiteX3387" fmla="*/ 2994136 w 9144000"/>
              <a:gd name="connsiteY3387" fmla="*/ 46588 h 4424400"/>
              <a:gd name="connsiteX3388" fmla="*/ 3028494 w 9144000"/>
              <a:gd name="connsiteY3388" fmla="*/ 46588 h 4424400"/>
              <a:gd name="connsiteX3389" fmla="*/ 3029842 w 9144000"/>
              <a:gd name="connsiteY3389" fmla="*/ 46588 h 4424400"/>
              <a:gd name="connsiteX3390" fmla="*/ 3035607 w 9144000"/>
              <a:gd name="connsiteY3390" fmla="*/ 46808 h 4424400"/>
              <a:gd name="connsiteX3391" fmla="*/ 3070994 w 9144000"/>
              <a:gd name="connsiteY3391" fmla="*/ 73238 h 4424400"/>
              <a:gd name="connsiteX3392" fmla="*/ 3200497 w 9144000"/>
              <a:gd name="connsiteY3392" fmla="*/ 251343 h 4424400"/>
              <a:gd name="connsiteX3393" fmla="*/ 3199016 w 9144000"/>
              <a:gd name="connsiteY3393" fmla="*/ 291267 h 4424400"/>
              <a:gd name="connsiteX3394" fmla="*/ 3072186 w 9144000"/>
              <a:gd name="connsiteY3394" fmla="*/ 510444 h 4424400"/>
              <a:gd name="connsiteX3395" fmla="*/ 3035642 w 9144000"/>
              <a:gd name="connsiteY3395" fmla="*/ 541904 h 4424400"/>
              <a:gd name="connsiteX3396" fmla="*/ 3029878 w 9144000"/>
              <a:gd name="connsiteY3396" fmla="*/ 542171 h 4424400"/>
              <a:gd name="connsiteX3397" fmla="*/ 3028531 w 9144000"/>
              <a:gd name="connsiteY3397" fmla="*/ 542171 h 4424400"/>
              <a:gd name="connsiteX3398" fmla="*/ 2994171 w 9144000"/>
              <a:gd name="connsiteY3398" fmla="*/ 542171 h 4424400"/>
              <a:gd name="connsiteX3399" fmla="*/ 2849642 w 9144000"/>
              <a:gd name="connsiteY3399" fmla="*/ 542171 h 4424400"/>
              <a:gd name="connsiteX3400" fmla="*/ 2815283 w 9144000"/>
              <a:gd name="connsiteY3400" fmla="*/ 542171 h 4424400"/>
              <a:gd name="connsiteX3401" fmla="*/ 2813936 w 9144000"/>
              <a:gd name="connsiteY3401" fmla="*/ 542171 h 4424400"/>
              <a:gd name="connsiteX3402" fmla="*/ 2807590 w 9144000"/>
              <a:gd name="connsiteY3402" fmla="*/ 541728 h 4424400"/>
              <a:gd name="connsiteX3403" fmla="*/ 2783753 w 9144000"/>
              <a:gd name="connsiteY3403" fmla="*/ 488116 h 4424400"/>
              <a:gd name="connsiteX3404" fmla="*/ 2908887 w 9144000"/>
              <a:gd name="connsiteY3404" fmla="*/ 271934 h 4424400"/>
              <a:gd name="connsiteX3405" fmla="*/ 2782736 w 9144000"/>
              <a:gd name="connsiteY3405" fmla="*/ 98446 h 4424400"/>
              <a:gd name="connsiteX3406" fmla="*/ 2807556 w 9144000"/>
              <a:gd name="connsiteY3406" fmla="*/ 46952 h 4424400"/>
              <a:gd name="connsiteX3407" fmla="*/ 2813898 w 9144000"/>
              <a:gd name="connsiteY3407" fmla="*/ 46588 h 4424400"/>
              <a:gd name="connsiteX3408" fmla="*/ 3769001 w 9144000"/>
              <a:gd name="connsiteY3408" fmla="*/ 46586 h 4424400"/>
              <a:gd name="connsiteX3409" fmla="*/ 3770348 w 9144000"/>
              <a:gd name="connsiteY3409" fmla="*/ 46586 h 4424400"/>
              <a:gd name="connsiteX3410" fmla="*/ 3804707 w 9144000"/>
              <a:gd name="connsiteY3410" fmla="*/ 46586 h 4424400"/>
              <a:gd name="connsiteX3411" fmla="*/ 3949235 w 9144000"/>
              <a:gd name="connsiteY3411" fmla="*/ 46586 h 4424400"/>
              <a:gd name="connsiteX3412" fmla="*/ 3983594 w 9144000"/>
              <a:gd name="connsiteY3412" fmla="*/ 46586 h 4424400"/>
              <a:gd name="connsiteX3413" fmla="*/ 3984940 w 9144000"/>
              <a:gd name="connsiteY3413" fmla="*/ 46586 h 4424400"/>
              <a:gd name="connsiteX3414" fmla="*/ 3990704 w 9144000"/>
              <a:gd name="connsiteY3414" fmla="*/ 46806 h 4424400"/>
              <a:gd name="connsiteX3415" fmla="*/ 4026089 w 9144000"/>
              <a:gd name="connsiteY3415" fmla="*/ 73236 h 4424400"/>
              <a:gd name="connsiteX3416" fmla="*/ 4155595 w 9144000"/>
              <a:gd name="connsiteY3416" fmla="*/ 251341 h 4424400"/>
              <a:gd name="connsiteX3417" fmla="*/ 4154115 w 9144000"/>
              <a:gd name="connsiteY3417" fmla="*/ 291266 h 4424400"/>
              <a:gd name="connsiteX3418" fmla="*/ 4027283 w 9144000"/>
              <a:gd name="connsiteY3418" fmla="*/ 510441 h 4424400"/>
              <a:gd name="connsiteX3419" fmla="*/ 3990741 w 9144000"/>
              <a:gd name="connsiteY3419" fmla="*/ 541901 h 4424400"/>
              <a:gd name="connsiteX3420" fmla="*/ 3984976 w 9144000"/>
              <a:gd name="connsiteY3420" fmla="*/ 542167 h 4424400"/>
              <a:gd name="connsiteX3421" fmla="*/ 3983627 w 9144000"/>
              <a:gd name="connsiteY3421" fmla="*/ 542167 h 4424400"/>
              <a:gd name="connsiteX3422" fmla="*/ 3949271 w 9144000"/>
              <a:gd name="connsiteY3422" fmla="*/ 542167 h 4424400"/>
              <a:gd name="connsiteX3423" fmla="*/ 3804743 w 9144000"/>
              <a:gd name="connsiteY3423" fmla="*/ 542167 h 4424400"/>
              <a:gd name="connsiteX3424" fmla="*/ 3770384 w 9144000"/>
              <a:gd name="connsiteY3424" fmla="*/ 542167 h 4424400"/>
              <a:gd name="connsiteX3425" fmla="*/ 3769036 w 9144000"/>
              <a:gd name="connsiteY3425" fmla="*/ 542167 h 4424400"/>
              <a:gd name="connsiteX3426" fmla="*/ 3762692 w 9144000"/>
              <a:gd name="connsiteY3426" fmla="*/ 541724 h 4424400"/>
              <a:gd name="connsiteX3427" fmla="*/ 3738855 w 9144000"/>
              <a:gd name="connsiteY3427" fmla="*/ 488114 h 4424400"/>
              <a:gd name="connsiteX3428" fmla="*/ 3863989 w 9144000"/>
              <a:gd name="connsiteY3428" fmla="*/ 271932 h 4424400"/>
              <a:gd name="connsiteX3429" fmla="*/ 3737838 w 9144000"/>
              <a:gd name="connsiteY3429" fmla="*/ 98445 h 4424400"/>
              <a:gd name="connsiteX3430" fmla="*/ 3762656 w 9144000"/>
              <a:gd name="connsiteY3430" fmla="*/ 46950 h 4424400"/>
              <a:gd name="connsiteX3431" fmla="*/ 3769001 w 9144000"/>
              <a:gd name="connsiteY3431" fmla="*/ 46586 h 4424400"/>
              <a:gd name="connsiteX3432" fmla="*/ 4724086 w 9144000"/>
              <a:gd name="connsiteY3432" fmla="*/ 46585 h 4424400"/>
              <a:gd name="connsiteX3433" fmla="*/ 4725437 w 9144000"/>
              <a:gd name="connsiteY3433" fmla="*/ 46585 h 4424400"/>
              <a:gd name="connsiteX3434" fmla="*/ 4759792 w 9144000"/>
              <a:gd name="connsiteY3434" fmla="*/ 46585 h 4424400"/>
              <a:gd name="connsiteX3435" fmla="*/ 4904320 w 9144000"/>
              <a:gd name="connsiteY3435" fmla="*/ 46585 h 4424400"/>
              <a:gd name="connsiteX3436" fmla="*/ 4938679 w 9144000"/>
              <a:gd name="connsiteY3436" fmla="*/ 46585 h 4424400"/>
              <a:gd name="connsiteX3437" fmla="*/ 4940026 w 9144000"/>
              <a:gd name="connsiteY3437" fmla="*/ 46585 h 4424400"/>
              <a:gd name="connsiteX3438" fmla="*/ 4945794 w 9144000"/>
              <a:gd name="connsiteY3438" fmla="*/ 46804 h 4424400"/>
              <a:gd name="connsiteX3439" fmla="*/ 4981175 w 9144000"/>
              <a:gd name="connsiteY3439" fmla="*/ 73234 h 4424400"/>
              <a:gd name="connsiteX3440" fmla="*/ 5110683 w 9144000"/>
              <a:gd name="connsiteY3440" fmla="*/ 251339 h 4424400"/>
              <a:gd name="connsiteX3441" fmla="*/ 5109202 w 9144000"/>
              <a:gd name="connsiteY3441" fmla="*/ 291263 h 4424400"/>
              <a:gd name="connsiteX3442" fmla="*/ 4982371 w 9144000"/>
              <a:gd name="connsiteY3442" fmla="*/ 510437 h 4424400"/>
              <a:gd name="connsiteX3443" fmla="*/ 4945827 w 9144000"/>
              <a:gd name="connsiteY3443" fmla="*/ 541897 h 4424400"/>
              <a:gd name="connsiteX3444" fmla="*/ 4940062 w 9144000"/>
              <a:gd name="connsiteY3444" fmla="*/ 542163 h 4424400"/>
              <a:gd name="connsiteX3445" fmla="*/ 4938714 w 9144000"/>
              <a:gd name="connsiteY3445" fmla="*/ 542163 h 4424400"/>
              <a:gd name="connsiteX3446" fmla="*/ 4904357 w 9144000"/>
              <a:gd name="connsiteY3446" fmla="*/ 542163 h 4424400"/>
              <a:gd name="connsiteX3447" fmla="*/ 4759827 w 9144000"/>
              <a:gd name="connsiteY3447" fmla="*/ 542163 h 4424400"/>
              <a:gd name="connsiteX3448" fmla="*/ 4725471 w 9144000"/>
              <a:gd name="connsiteY3448" fmla="*/ 542163 h 4424400"/>
              <a:gd name="connsiteX3449" fmla="*/ 4724123 w 9144000"/>
              <a:gd name="connsiteY3449" fmla="*/ 542163 h 4424400"/>
              <a:gd name="connsiteX3450" fmla="*/ 4717779 w 9144000"/>
              <a:gd name="connsiteY3450" fmla="*/ 541721 h 4424400"/>
              <a:gd name="connsiteX3451" fmla="*/ 4693939 w 9144000"/>
              <a:gd name="connsiteY3451" fmla="*/ 488112 h 4424400"/>
              <a:gd name="connsiteX3452" fmla="*/ 4819075 w 9144000"/>
              <a:gd name="connsiteY3452" fmla="*/ 271930 h 4424400"/>
              <a:gd name="connsiteX3453" fmla="*/ 4692923 w 9144000"/>
              <a:gd name="connsiteY3453" fmla="*/ 98443 h 4424400"/>
              <a:gd name="connsiteX3454" fmla="*/ 4717742 w 9144000"/>
              <a:gd name="connsiteY3454" fmla="*/ 46948 h 4424400"/>
              <a:gd name="connsiteX3455" fmla="*/ 4724086 w 9144000"/>
              <a:gd name="connsiteY3455" fmla="*/ 46585 h 4424400"/>
              <a:gd name="connsiteX3456" fmla="*/ 5679190 w 9144000"/>
              <a:gd name="connsiteY3456" fmla="*/ 46583 h 4424400"/>
              <a:gd name="connsiteX3457" fmla="*/ 5680538 w 9144000"/>
              <a:gd name="connsiteY3457" fmla="*/ 46583 h 4424400"/>
              <a:gd name="connsiteX3458" fmla="*/ 5714894 w 9144000"/>
              <a:gd name="connsiteY3458" fmla="*/ 46583 h 4424400"/>
              <a:gd name="connsiteX3459" fmla="*/ 5859424 w 9144000"/>
              <a:gd name="connsiteY3459" fmla="*/ 46583 h 4424400"/>
              <a:gd name="connsiteX3460" fmla="*/ 5893783 w 9144000"/>
              <a:gd name="connsiteY3460" fmla="*/ 46583 h 4424400"/>
              <a:gd name="connsiteX3461" fmla="*/ 5895129 w 9144000"/>
              <a:gd name="connsiteY3461" fmla="*/ 46583 h 4424400"/>
              <a:gd name="connsiteX3462" fmla="*/ 5900894 w 9144000"/>
              <a:gd name="connsiteY3462" fmla="*/ 46802 h 4424400"/>
              <a:gd name="connsiteX3463" fmla="*/ 5936279 w 9144000"/>
              <a:gd name="connsiteY3463" fmla="*/ 73232 h 4424400"/>
              <a:gd name="connsiteX3464" fmla="*/ 6065783 w 9144000"/>
              <a:gd name="connsiteY3464" fmla="*/ 251337 h 4424400"/>
              <a:gd name="connsiteX3465" fmla="*/ 6064305 w 9144000"/>
              <a:gd name="connsiteY3465" fmla="*/ 291262 h 4424400"/>
              <a:gd name="connsiteX3466" fmla="*/ 5937473 w 9144000"/>
              <a:gd name="connsiteY3466" fmla="*/ 510433 h 4424400"/>
              <a:gd name="connsiteX3467" fmla="*/ 5900931 w 9144000"/>
              <a:gd name="connsiteY3467" fmla="*/ 541893 h 4424400"/>
              <a:gd name="connsiteX3468" fmla="*/ 5895165 w 9144000"/>
              <a:gd name="connsiteY3468" fmla="*/ 542159 h 4424400"/>
              <a:gd name="connsiteX3469" fmla="*/ 5893817 w 9144000"/>
              <a:gd name="connsiteY3469" fmla="*/ 542159 h 4424400"/>
              <a:gd name="connsiteX3470" fmla="*/ 5859463 w 9144000"/>
              <a:gd name="connsiteY3470" fmla="*/ 542159 h 4424400"/>
              <a:gd name="connsiteX3471" fmla="*/ 5714930 w 9144000"/>
              <a:gd name="connsiteY3471" fmla="*/ 542159 h 4424400"/>
              <a:gd name="connsiteX3472" fmla="*/ 5680574 w 9144000"/>
              <a:gd name="connsiteY3472" fmla="*/ 542159 h 4424400"/>
              <a:gd name="connsiteX3473" fmla="*/ 5679225 w 9144000"/>
              <a:gd name="connsiteY3473" fmla="*/ 542159 h 4424400"/>
              <a:gd name="connsiteX3474" fmla="*/ 5672881 w 9144000"/>
              <a:gd name="connsiteY3474" fmla="*/ 541717 h 4424400"/>
              <a:gd name="connsiteX3475" fmla="*/ 5649042 w 9144000"/>
              <a:gd name="connsiteY3475" fmla="*/ 488109 h 4424400"/>
              <a:gd name="connsiteX3476" fmla="*/ 5774176 w 9144000"/>
              <a:gd name="connsiteY3476" fmla="*/ 271928 h 4424400"/>
              <a:gd name="connsiteX3477" fmla="*/ 5648026 w 9144000"/>
              <a:gd name="connsiteY3477" fmla="*/ 98441 h 4424400"/>
              <a:gd name="connsiteX3478" fmla="*/ 5672845 w 9144000"/>
              <a:gd name="connsiteY3478" fmla="*/ 46946 h 4424400"/>
              <a:gd name="connsiteX3479" fmla="*/ 5679190 w 9144000"/>
              <a:gd name="connsiteY3479" fmla="*/ 46583 h 4424400"/>
              <a:gd name="connsiteX3480" fmla="*/ 6634292 w 9144000"/>
              <a:gd name="connsiteY3480" fmla="*/ 46581 h 4424400"/>
              <a:gd name="connsiteX3481" fmla="*/ 6635640 w 9144000"/>
              <a:gd name="connsiteY3481" fmla="*/ 46581 h 4424400"/>
              <a:gd name="connsiteX3482" fmla="*/ 6669997 w 9144000"/>
              <a:gd name="connsiteY3482" fmla="*/ 46581 h 4424400"/>
              <a:gd name="connsiteX3483" fmla="*/ 6814528 w 9144000"/>
              <a:gd name="connsiteY3483" fmla="*/ 46581 h 4424400"/>
              <a:gd name="connsiteX3484" fmla="*/ 6848885 w 9144000"/>
              <a:gd name="connsiteY3484" fmla="*/ 46581 h 4424400"/>
              <a:gd name="connsiteX3485" fmla="*/ 6850233 w 9144000"/>
              <a:gd name="connsiteY3485" fmla="*/ 46581 h 4424400"/>
              <a:gd name="connsiteX3486" fmla="*/ 6855998 w 9144000"/>
              <a:gd name="connsiteY3486" fmla="*/ 46800 h 4424400"/>
              <a:gd name="connsiteX3487" fmla="*/ 6891382 w 9144000"/>
              <a:gd name="connsiteY3487" fmla="*/ 73230 h 4424400"/>
              <a:gd name="connsiteX3488" fmla="*/ 7020887 w 9144000"/>
              <a:gd name="connsiteY3488" fmla="*/ 251335 h 4424400"/>
              <a:gd name="connsiteX3489" fmla="*/ 7019408 w 9144000"/>
              <a:gd name="connsiteY3489" fmla="*/ 291260 h 4424400"/>
              <a:gd name="connsiteX3490" fmla="*/ 6892576 w 9144000"/>
              <a:gd name="connsiteY3490" fmla="*/ 510429 h 4424400"/>
              <a:gd name="connsiteX3491" fmla="*/ 6856034 w 9144000"/>
              <a:gd name="connsiteY3491" fmla="*/ 541889 h 4424400"/>
              <a:gd name="connsiteX3492" fmla="*/ 6850269 w 9144000"/>
              <a:gd name="connsiteY3492" fmla="*/ 542156 h 4424400"/>
              <a:gd name="connsiteX3493" fmla="*/ 6848921 w 9144000"/>
              <a:gd name="connsiteY3493" fmla="*/ 542156 h 4424400"/>
              <a:gd name="connsiteX3494" fmla="*/ 6814564 w 9144000"/>
              <a:gd name="connsiteY3494" fmla="*/ 542156 h 4424400"/>
              <a:gd name="connsiteX3495" fmla="*/ 6670033 w 9144000"/>
              <a:gd name="connsiteY3495" fmla="*/ 542156 h 4424400"/>
              <a:gd name="connsiteX3496" fmla="*/ 6635676 w 9144000"/>
              <a:gd name="connsiteY3496" fmla="*/ 542156 h 4424400"/>
              <a:gd name="connsiteX3497" fmla="*/ 6634328 w 9144000"/>
              <a:gd name="connsiteY3497" fmla="*/ 542156 h 4424400"/>
              <a:gd name="connsiteX3498" fmla="*/ 6627983 w 9144000"/>
              <a:gd name="connsiteY3498" fmla="*/ 541713 h 4424400"/>
              <a:gd name="connsiteX3499" fmla="*/ 6604146 w 9144000"/>
              <a:gd name="connsiteY3499" fmla="*/ 488107 h 4424400"/>
              <a:gd name="connsiteX3500" fmla="*/ 6729280 w 9144000"/>
              <a:gd name="connsiteY3500" fmla="*/ 271926 h 4424400"/>
              <a:gd name="connsiteX3501" fmla="*/ 6603129 w 9144000"/>
              <a:gd name="connsiteY3501" fmla="*/ 98439 h 4424400"/>
              <a:gd name="connsiteX3502" fmla="*/ 6627947 w 9144000"/>
              <a:gd name="connsiteY3502" fmla="*/ 46945 h 4424400"/>
              <a:gd name="connsiteX3503" fmla="*/ 6634292 w 9144000"/>
              <a:gd name="connsiteY3503" fmla="*/ 46581 h 4424400"/>
              <a:gd name="connsiteX3504" fmla="*/ 7589396 w 9144000"/>
              <a:gd name="connsiteY3504" fmla="*/ 46579 h 4424400"/>
              <a:gd name="connsiteX3505" fmla="*/ 7590744 w 9144000"/>
              <a:gd name="connsiteY3505" fmla="*/ 46579 h 4424400"/>
              <a:gd name="connsiteX3506" fmla="*/ 7625101 w 9144000"/>
              <a:gd name="connsiteY3506" fmla="*/ 46579 h 4424400"/>
              <a:gd name="connsiteX3507" fmla="*/ 7769632 w 9144000"/>
              <a:gd name="connsiteY3507" fmla="*/ 46579 h 4424400"/>
              <a:gd name="connsiteX3508" fmla="*/ 7803989 w 9144000"/>
              <a:gd name="connsiteY3508" fmla="*/ 46579 h 4424400"/>
              <a:gd name="connsiteX3509" fmla="*/ 7805337 w 9144000"/>
              <a:gd name="connsiteY3509" fmla="*/ 46579 h 4424400"/>
              <a:gd name="connsiteX3510" fmla="*/ 7811102 w 9144000"/>
              <a:gd name="connsiteY3510" fmla="*/ 46798 h 4424400"/>
              <a:gd name="connsiteX3511" fmla="*/ 7846486 w 9144000"/>
              <a:gd name="connsiteY3511" fmla="*/ 73228 h 4424400"/>
              <a:gd name="connsiteX3512" fmla="*/ 7975991 w 9144000"/>
              <a:gd name="connsiteY3512" fmla="*/ 251333 h 4424400"/>
              <a:gd name="connsiteX3513" fmla="*/ 7974512 w 9144000"/>
              <a:gd name="connsiteY3513" fmla="*/ 291258 h 4424400"/>
              <a:gd name="connsiteX3514" fmla="*/ 7847680 w 9144000"/>
              <a:gd name="connsiteY3514" fmla="*/ 510426 h 4424400"/>
              <a:gd name="connsiteX3515" fmla="*/ 7811138 w 9144000"/>
              <a:gd name="connsiteY3515" fmla="*/ 541886 h 4424400"/>
              <a:gd name="connsiteX3516" fmla="*/ 7805373 w 9144000"/>
              <a:gd name="connsiteY3516" fmla="*/ 542152 h 4424400"/>
              <a:gd name="connsiteX3517" fmla="*/ 7804025 w 9144000"/>
              <a:gd name="connsiteY3517" fmla="*/ 542152 h 4424400"/>
              <a:gd name="connsiteX3518" fmla="*/ 7769668 w 9144000"/>
              <a:gd name="connsiteY3518" fmla="*/ 542152 h 4424400"/>
              <a:gd name="connsiteX3519" fmla="*/ 7625137 w 9144000"/>
              <a:gd name="connsiteY3519" fmla="*/ 542152 h 4424400"/>
              <a:gd name="connsiteX3520" fmla="*/ 7590780 w 9144000"/>
              <a:gd name="connsiteY3520" fmla="*/ 542152 h 4424400"/>
              <a:gd name="connsiteX3521" fmla="*/ 7589432 w 9144000"/>
              <a:gd name="connsiteY3521" fmla="*/ 542152 h 4424400"/>
              <a:gd name="connsiteX3522" fmla="*/ 7583087 w 9144000"/>
              <a:gd name="connsiteY3522" fmla="*/ 541709 h 4424400"/>
              <a:gd name="connsiteX3523" fmla="*/ 7559250 w 9144000"/>
              <a:gd name="connsiteY3523" fmla="*/ 488104 h 4424400"/>
              <a:gd name="connsiteX3524" fmla="*/ 7684384 w 9144000"/>
              <a:gd name="connsiteY3524" fmla="*/ 271925 h 4424400"/>
              <a:gd name="connsiteX3525" fmla="*/ 7558233 w 9144000"/>
              <a:gd name="connsiteY3525" fmla="*/ 98437 h 4424400"/>
              <a:gd name="connsiteX3526" fmla="*/ 7583051 w 9144000"/>
              <a:gd name="connsiteY3526" fmla="*/ 46943 h 4424400"/>
              <a:gd name="connsiteX3527" fmla="*/ 7589396 w 9144000"/>
              <a:gd name="connsiteY3527" fmla="*/ 46579 h 4424400"/>
              <a:gd name="connsiteX3528" fmla="*/ 8544500 w 9144000"/>
              <a:gd name="connsiteY3528" fmla="*/ 46577 h 4424400"/>
              <a:gd name="connsiteX3529" fmla="*/ 8545848 w 9144000"/>
              <a:gd name="connsiteY3529" fmla="*/ 46577 h 4424400"/>
              <a:gd name="connsiteX3530" fmla="*/ 8580205 w 9144000"/>
              <a:gd name="connsiteY3530" fmla="*/ 46577 h 4424400"/>
              <a:gd name="connsiteX3531" fmla="*/ 8724736 w 9144000"/>
              <a:gd name="connsiteY3531" fmla="*/ 46577 h 4424400"/>
              <a:gd name="connsiteX3532" fmla="*/ 8759093 w 9144000"/>
              <a:gd name="connsiteY3532" fmla="*/ 46577 h 4424400"/>
              <a:gd name="connsiteX3533" fmla="*/ 8760440 w 9144000"/>
              <a:gd name="connsiteY3533" fmla="*/ 46577 h 4424400"/>
              <a:gd name="connsiteX3534" fmla="*/ 8766206 w 9144000"/>
              <a:gd name="connsiteY3534" fmla="*/ 46796 h 4424400"/>
              <a:gd name="connsiteX3535" fmla="*/ 8801590 w 9144000"/>
              <a:gd name="connsiteY3535" fmla="*/ 73226 h 4424400"/>
              <a:gd name="connsiteX3536" fmla="*/ 8931095 w 9144000"/>
              <a:gd name="connsiteY3536" fmla="*/ 251332 h 4424400"/>
              <a:gd name="connsiteX3537" fmla="*/ 8929616 w 9144000"/>
              <a:gd name="connsiteY3537" fmla="*/ 291256 h 4424400"/>
              <a:gd name="connsiteX3538" fmla="*/ 8802784 w 9144000"/>
              <a:gd name="connsiteY3538" fmla="*/ 510422 h 4424400"/>
              <a:gd name="connsiteX3539" fmla="*/ 8766242 w 9144000"/>
              <a:gd name="connsiteY3539" fmla="*/ 541882 h 4424400"/>
              <a:gd name="connsiteX3540" fmla="*/ 8760476 w 9144000"/>
              <a:gd name="connsiteY3540" fmla="*/ 542148 h 4424400"/>
              <a:gd name="connsiteX3541" fmla="*/ 8759129 w 9144000"/>
              <a:gd name="connsiteY3541" fmla="*/ 542148 h 4424400"/>
              <a:gd name="connsiteX3542" fmla="*/ 8724771 w 9144000"/>
              <a:gd name="connsiteY3542" fmla="*/ 542148 h 4424400"/>
              <a:gd name="connsiteX3543" fmla="*/ 8580241 w 9144000"/>
              <a:gd name="connsiteY3543" fmla="*/ 542148 h 4424400"/>
              <a:gd name="connsiteX3544" fmla="*/ 8545884 w 9144000"/>
              <a:gd name="connsiteY3544" fmla="*/ 542148 h 4424400"/>
              <a:gd name="connsiteX3545" fmla="*/ 8544536 w 9144000"/>
              <a:gd name="connsiteY3545" fmla="*/ 542148 h 4424400"/>
              <a:gd name="connsiteX3546" fmla="*/ 8538191 w 9144000"/>
              <a:gd name="connsiteY3546" fmla="*/ 541706 h 4424400"/>
              <a:gd name="connsiteX3547" fmla="*/ 8514353 w 9144000"/>
              <a:gd name="connsiteY3547" fmla="*/ 488101 h 4424400"/>
              <a:gd name="connsiteX3548" fmla="*/ 8639488 w 9144000"/>
              <a:gd name="connsiteY3548" fmla="*/ 271923 h 4424400"/>
              <a:gd name="connsiteX3549" fmla="*/ 8513337 w 9144000"/>
              <a:gd name="connsiteY3549" fmla="*/ 98435 h 4424400"/>
              <a:gd name="connsiteX3550" fmla="*/ 8538155 w 9144000"/>
              <a:gd name="connsiteY3550" fmla="*/ 46941 h 4424400"/>
              <a:gd name="connsiteX3551" fmla="*/ 8544500 w 9144000"/>
              <a:gd name="connsiteY3551" fmla="*/ 46577 h 4424400"/>
              <a:gd name="connsiteX3552" fmla="*/ 9054414 w 9144000"/>
              <a:gd name="connsiteY3552" fmla="*/ 0 h 4424400"/>
              <a:gd name="connsiteX3553" fmla="*/ 9144000 w 9144000"/>
              <a:gd name="connsiteY3553" fmla="*/ 0 h 4424400"/>
              <a:gd name="connsiteX3554" fmla="*/ 9144000 w 9144000"/>
              <a:gd name="connsiteY3554" fmla="*/ 356343 h 4424400"/>
              <a:gd name="connsiteX3555" fmla="*/ 9057793 w 9144000"/>
              <a:gd name="connsiteY3555" fmla="*/ 356343 h 4424400"/>
              <a:gd name="connsiteX3556" fmla="*/ 9023436 w 9144000"/>
              <a:gd name="connsiteY3556" fmla="*/ 356343 h 4424400"/>
              <a:gd name="connsiteX3557" fmla="*/ 9022088 w 9144000"/>
              <a:gd name="connsiteY3557" fmla="*/ 356343 h 4424400"/>
              <a:gd name="connsiteX3558" fmla="*/ 9015743 w 9144000"/>
              <a:gd name="connsiteY3558" fmla="*/ 355902 h 4424400"/>
              <a:gd name="connsiteX3559" fmla="*/ 8991905 w 9144000"/>
              <a:gd name="connsiteY3559" fmla="*/ 302304 h 4424400"/>
              <a:gd name="connsiteX3560" fmla="*/ 9117040 w 9144000"/>
              <a:gd name="connsiteY3560" fmla="*/ 86125 h 4424400"/>
              <a:gd name="connsiteX3561" fmla="*/ 8099309 w 9144000"/>
              <a:gd name="connsiteY3561" fmla="*/ 0 h 4424400"/>
              <a:gd name="connsiteX3562" fmla="*/ 8405889 w 9144000"/>
              <a:gd name="connsiteY3562" fmla="*/ 0 h 4424400"/>
              <a:gd name="connsiteX3563" fmla="*/ 8453543 w 9144000"/>
              <a:gd name="connsiteY3563" fmla="*/ 65536 h 4424400"/>
              <a:gd name="connsiteX3564" fmla="*/ 8452064 w 9144000"/>
              <a:gd name="connsiteY3564" fmla="*/ 105461 h 4424400"/>
              <a:gd name="connsiteX3565" fmla="*/ 8325232 w 9144000"/>
              <a:gd name="connsiteY3565" fmla="*/ 324619 h 4424400"/>
              <a:gd name="connsiteX3566" fmla="*/ 8288690 w 9144000"/>
              <a:gd name="connsiteY3566" fmla="*/ 356079 h 4424400"/>
              <a:gd name="connsiteX3567" fmla="*/ 8282925 w 9144000"/>
              <a:gd name="connsiteY3567" fmla="*/ 356344 h 4424400"/>
              <a:gd name="connsiteX3568" fmla="*/ 8281577 w 9144000"/>
              <a:gd name="connsiteY3568" fmla="*/ 356344 h 4424400"/>
              <a:gd name="connsiteX3569" fmla="*/ 8247220 w 9144000"/>
              <a:gd name="connsiteY3569" fmla="*/ 356344 h 4424400"/>
              <a:gd name="connsiteX3570" fmla="*/ 8102689 w 9144000"/>
              <a:gd name="connsiteY3570" fmla="*/ 356344 h 4424400"/>
              <a:gd name="connsiteX3571" fmla="*/ 8068332 w 9144000"/>
              <a:gd name="connsiteY3571" fmla="*/ 356344 h 4424400"/>
              <a:gd name="connsiteX3572" fmla="*/ 8066984 w 9144000"/>
              <a:gd name="connsiteY3572" fmla="*/ 356344 h 4424400"/>
              <a:gd name="connsiteX3573" fmla="*/ 8060639 w 9144000"/>
              <a:gd name="connsiteY3573" fmla="*/ 355904 h 4424400"/>
              <a:gd name="connsiteX3574" fmla="*/ 8036802 w 9144000"/>
              <a:gd name="connsiteY3574" fmla="*/ 302306 h 4424400"/>
              <a:gd name="connsiteX3575" fmla="*/ 8161936 w 9144000"/>
              <a:gd name="connsiteY3575" fmla="*/ 86127 h 4424400"/>
              <a:gd name="connsiteX3576" fmla="*/ 7144203 w 9144000"/>
              <a:gd name="connsiteY3576" fmla="*/ 0 h 4424400"/>
              <a:gd name="connsiteX3577" fmla="*/ 7450785 w 9144000"/>
              <a:gd name="connsiteY3577" fmla="*/ 0 h 4424400"/>
              <a:gd name="connsiteX3578" fmla="*/ 7498439 w 9144000"/>
              <a:gd name="connsiteY3578" fmla="*/ 65538 h 4424400"/>
              <a:gd name="connsiteX3579" fmla="*/ 7496960 w 9144000"/>
              <a:gd name="connsiteY3579" fmla="*/ 105463 h 4424400"/>
              <a:gd name="connsiteX3580" fmla="*/ 7370128 w 9144000"/>
              <a:gd name="connsiteY3580" fmla="*/ 324621 h 4424400"/>
              <a:gd name="connsiteX3581" fmla="*/ 7333586 w 9144000"/>
              <a:gd name="connsiteY3581" fmla="*/ 356080 h 4424400"/>
              <a:gd name="connsiteX3582" fmla="*/ 7327821 w 9144000"/>
              <a:gd name="connsiteY3582" fmla="*/ 356346 h 4424400"/>
              <a:gd name="connsiteX3583" fmla="*/ 7326473 w 9144000"/>
              <a:gd name="connsiteY3583" fmla="*/ 356346 h 4424400"/>
              <a:gd name="connsiteX3584" fmla="*/ 7292116 w 9144000"/>
              <a:gd name="connsiteY3584" fmla="*/ 356346 h 4424400"/>
              <a:gd name="connsiteX3585" fmla="*/ 7147585 w 9144000"/>
              <a:gd name="connsiteY3585" fmla="*/ 356346 h 4424400"/>
              <a:gd name="connsiteX3586" fmla="*/ 7113228 w 9144000"/>
              <a:gd name="connsiteY3586" fmla="*/ 356346 h 4424400"/>
              <a:gd name="connsiteX3587" fmla="*/ 7111880 w 9144000"/>
              <a:gd name="connsiteY3587" fmla="*/ 356346 h 4424400"/>
              <a:gd name="connsiteX3588" fmla="*/ 7105535 w 9144000"/>
              <a:gd name="connsiteY3588" fmla="*/ 355905 h 4424400"/>
              <a:gd name="connsiteX3589" fmla="*/ 7081698 w 9144000"/>
              <a:gd name="connsiteY3589" fmla="*/ 302308 h 4424400"/>
              <a:gd name="connsiteX3590" fmla="*/ 7206832 w 9144000"/>
              <a:gd name="connsiteY3590" fmla="*/ 86129 h 4424400"/>
              <a:gd name="connsiteX3591" fmla="*/ 6189098 w 9144000"/>
              <a:gd name="connsiteY3591" fmla="*/ 0 h 4424400"/>
              <a:gd name="connsiteX3592" fmla="*/ 6495679 w 9144000"/>
              <a:gd name="connsiteY3592" fmla="*/ 0 h 4424400"/>
              <a:gd name="connsiteX3593" fmla="*/ 6543335 w 9144000"/>
              <a:gd name="connsiteY3593" fmla="*/ 65540 h 4424400"/>
              <a:gd name="connsiteX3594" fmla="*/ 6541856 w 9144000"/>
              <a:gd name="connsiteY3594" fmla="*/ 105465 h 4424400"/>
              <a:gd name="connsiteX3595" fmla="*/ 6415024 w 9144000"/>
              <a:gd name="connsiteY3595" fmla="*/ 324622 h 4424400"/>
              <a:gd name="connsiteX3596" fmla="*/ 6378482 w 9144000"/>
              <a:gd name="connsiteY3596" fmla="*/ 356081 h 4424400"/>
              <a:gd name="connsiteX3597" fmla="*/ 6372717 w 9144000"/>
              <a:gd name="connsiteY3597" fmla="*/ 356347 h 4424400"/>
              <a:gd name="connsiteX3598" fmla="*/ 6371369 w 9144000"/>
              <a:gd name="connsiteY3598" fmla="*/ 356347 h 4424400"/>
              <a:gd name="connsiteX3599" fmla="*/ 6337012 w 9144000"/>
              <a:gd name="connsiteY3599" fmla="*/ 356347 h 4424400"/>
              <a:gd name="connsiteX3600" fmla="*/ 6192481 w 9144000"/>
              <a:gd name="connsiteY3600" fmla="*/ 356347 h 4424400"/>
              <a:gd name="connsiteX3601" fmla="*/ 6158124 w 9144000"/>
              <a:gd name="connsiteY3601" fmla="*/ 356347 h 4424400"/>
              <a:gd name="connsiteX3602" fmla="*/ 6156776 w 9144000"/>
              <a:gd name="connsiteY3602" fmla="*/ 356347 h 4424400"/>
              <a:gd name="connsiteX3603" fmla="*/ 6150431 w 9144000"/>
              <a:gd name="connsiteY3603" fmla="*/ 355907 h 4424400"/>
              <a:gd name="connsiteX3604" fmla="*/ 6126594 w 9144000"/>
              <a:gd name="connsiteY3604" fmla="*/ 302310 h 4424400"/>
              <a:gd name="connsiteX3605" fmla="*/ 6251728 w 9144000"/>
              <a:gd name="connsiteY3605" fmla="*/ 86130 h 4424400"/>
              <a:gd name="connsiteX3606" fmla="*/ 5233996 w 9144000"/>
              <a:gd name="connsiteY3606" fmla="*/ 0 h 4424400"/>
              <a:gd name="connsiteX3607" fmla="*/ 5540576 w 9144000"/>
              <a:gd name="connsiteY3607" fmla="*/ 0 h 4424400"/>
              <a:gd name="connsiteX3608" fmla="*/ 5588233 w 9144000"/>
              <a:gd name="connsiteY3608" fmla="*/ 65542 h 4424400"/>
              <a:gd name="connsiteX3609" fmla="*/ 5586753 w 9144000"/>
              <a:gd name="connsiteY3609" fmla="*/ 105467 h 4424400"/>
              <a:gd name="connsiteX3610" fmla="*/ 5459923 w 9144000"/>
              <a:gd name="connsiteY3610" fmla="*/ 324624 h 4424400"/>
              <a:gd name="connsiteX3611" fmla="*/ 5423381 w 9144000"/>
              <a:gd name="connsiteY3611" fmla="*/ 356083 h 4424400"/>
              <a:gd name="connsiteX3612" fmla="*/ 5417615 w 9144000"/>
              <a:gd name="connsiteY3612" fmla="*/ 356348 h 4424400"/>
              <a:gd name="connsiteX3613" fmla="*/ 5416267 w 9144000"/>
              <a:gd name="connsiteY3613" fmla="*/ 356348 h 4424400"/>
              <a:gd name="connsiteX3614" fmla="*/ 5381911 w 9144000"/>
              <a:gd name="connsiteY3614" fmla="*/ 356348 h 4424400"/>
              <a:gd name="connsiteX3615" fmla="*/ 5237379 w 9144000"/>
              <a:gd name="connsiteY3615" fmla="*/ 356348 h 4424400"/>
              <a:gd name="connsiteX3616" fmla="*/ 5203022 w 9144000"/>
              <a:gd name="connsiteY3616" fmla="*/ 356348 h 4424400"/>
              <a:gd name="connsiteX3617" fmla="*/ 5201674 w 9144000"/>
              <a:gd name="connsiteY3617" fmla="*/ 356348 h 4424400"/>
              <a:gd name="connsiteX3618" fmla="*/ 5195331 w 9144000"/>
              <a:gd name="connsiteY3618" fmla="*/ 355908 h 4424400"/>
              <a:gd name="connsiteX3619" fmla="*/ 5171492 w 9144000"/>
              <a:gd name="connsiteY3619" fmla="*/ 302312 h 4424400"/>
              <a:gd name="connsiteX3620" fmla="*/ 5296628 w 9144000"/>
              <a:gd name="connsiteY3620" fmla="*/ 86132 h 4424400"/>
              <a:gd name="connsiteX3621" fmla="*/ 4278889 w 9144000"/>
              <a:gd name="connsiteY3621" fmla="*/ 0 h 4424400"/>
              <a:gd name="connsiteX3622" fmla="*/ 4585471 w 9144000"/>
              <a:gd name="connsiteY3622" fmla="*/ 0 h 4424400"/>
              <a:gd name="connsiteX3623" fmla="*/ 4633130 w 9144000"/>
              <a:gd name="connsiteY3623" fmla="*/ 65544 h 4424400"/>
              <a:gd name="connsiteX3624" fmla="*/ 4631652 w 9144000"/>
              <a:gd name="connsiteY3624" fmla="*/ 105469 h 4424400"/>
              <a:gd name="connsiteX3625" fmla="*/ 4504818 w 9144000"/>
              <a:gd name="connsiteY3625" fmla="*/ 324625 h 4424400"/>
              <a:gd name="connsiteX3626" fmla="*/ 4468276 w 9144000"/>
              <a:gd name="connsiteY3626" fmla="*/ 356085 h 4424400"/>
              <a:gd name="connsiteX3627" fmla="*/ 4462511 w 9144000"/>
              <a:gd name="connsiteY3627" fmla="*/ 356350 h 4424400"/>
              <a:gd name="connsiteX3628" fmla="*/ 4461163 w 9144000"/>
              <a:gd name="connsiteY3628" fmla="*/ 356350 h 4424400"/>
              <a:gd name="connsiteX3629" fmla="*/ 4426806 w 9144000"/>
              <a:gd name="connsiteY3629" fmla="*/ 356350 h 4424400"/>
              <a:gd name="connsiteX3630" fmla="*/ 4282276 w 9144000"/>
              <a:gd name="connsiteY3630" fmla="*/ 356350 h 4424400"/>
              <a:gd name="connsiteX3631" fmla="*/ 4247918 w 9144000"/>
              <a:gd name="connsiteY3631" fmla="*/ 356350 h 4424400"/>
              <a:gd name="connsiteX3632" fmla="*/ 4246571 w 9144000"/>
              <a:gd name="connsiteY3632" fmla="*/ 356350 h 4424400"/>
              <a:gd name="connsiteX3633" fmla="*/ 4240226 w 9144000"/>
              <a:gd name="connsiteY3633" fmla="*/ 355910 h 4424400"/>
              <a:gd name="connsiteX3634" fmla="*/ 4216387 w 9144000"/>
              <a:gd name="connsiteY3634" fmla="*/ 302313 h 4424400"/>
              <a:gd name="connsiteX3635" fmla="*/ 4341522 w 9144000"/>
              <a:gd name="connsiteY3635" fmla="*/ 86134 h 4424400"/>
              <a:gd name="connsiteX3636" fmla="*/ 3323805 w 9144000"/>
              <a:gd name="connsiteY3636" fmla="*/ 0 h 4424400"/>
              <a:gd name="connsiteX3637" fmla="*/ 3630385 w 9144000"/>
              <a:gd name="connsiteY3637" fmla="*/ 0 h 4424400"/>
              <a:gd name="connsiteX3638" fmla="*/ 3678044 w 9144000"/>
              <a:gd name="connsiteY3638" fmla="*/ 65545 h 4424400"/>
              <a:gd name="connsiteX3639" fmla="*/ 3676567 w 9144000"/>
              <a:gd name="connsiteY3639" fmla="*/ 105471 h 4424400"/>
              <a:gd name="connsiteX3640" fmla="*/ 3549734 w 9144000"/>
              <a:gd name="connsiteY3640" fmla="*/ 324628 h 4424400"/>
              <a:gd name="connsiteX3641" fmla="*/ 3513191 w 9144000"/>
              <a:gd name="connsiteY3641" fmla="*/ 356087 h 4424400"/>
              <a:gd name="connsiteX3642" fmla="*/ 3507427 w 9144000"/>
              <a:gd name="connsiteY3642" fmla="*/ 356351 h 4424400"/>
              <a:gd name="connsiteX3643" fmla="*/ 3506077 w 9144000"/>
              <a:gd name="connsiteY3643" fmla="*/ 356351 h 4424400"/>
              <a:gd name="connsiteX3644" fmla="*/ 3471721 w 9144000"/>
              <a:gd name="connsiteY3644" fmla="*/ 356351 h 4424400"/>
              <a:gd name="connsiteX3645" fmla="*/ 3327191 w 9144000"/>
              <a:gd name="connsiteY3645" fmla="*/ 356351 h 4424400"/>
              <a:gd name="connsiteX3646" fmla="*/ 3292835 w 9144000"/>
              <a:gd name="connsiteY3646" fmla="*/ 356351 h 4424400"/>
              <a:gd name="connsiteX3647" fmla="*/ 3291486 w 9144000"/>
              <a:gd name="connsiteY3647" fmla="*/ 356351 h 4424400"/>
              <a:gd name="connsiteX3648" fmla="*/ 3285142 w 9144000"/>
              <a:gd name="connsiteY3648" fmla="*/ 355912 h 4424400"/>
              <a:gd name="connsiteX3649" fmla="*/ 3261304 w 9144000"/>
              <a:gd name="connsiteY3649" fmla="*/ 302316 h 4424400"/>
              <a:gd name="connsiteX3650" fmla="*/ 3386438 w 9144000"/>
              <a:gd name="connsiteY3650" fmla="*/ 86136 h 4424400"/>
              <a:gd name="connsiteX3651" fmla="*/ 2368701 w 9144000"/>
              <a:gd name="connsiteY3651" fmla="*/ 0 h 4424400"/>
              <a:gd name="connsiteX3652" fmla="*/ 2675282 w 9144000"/>
              <a:gd name="connsiteY3652" fmla="*/ 0 h 4424400"/>
              <a:gd name="connsiteX3653" fmla="*/ 2722943 w 9144000"/>
              <a:gd name="connsiteY3653" fmla="*/ 65547 h 4424400"/>
              <a:gd name="connsiteX3654" fmla="*/ 2721465 w 9144000"/>
              <a:gd name="connsiteY3654" fmla="*/ 105473 h 4424400"/>
              <a:gd name="connsiteX3655" fmla="*/ 2594634 w 9144000"/>
              <a:gd name="connsiteY3655" fmla="*/ 324628 h 4424400"/>
              <a:gd name="connsiteX3656" fmla="*/ 2558090 w 9144000"/>
              <a:gd name="connsiteY3656" fmla="*/ 356088 h 4424400"/>
              <a:gd name="connsiteX3657" fmla="*/ 2552324 w 9144000"/>
              <a:gd name="connsiteY3657" fmla="*/ 356353 h 4424400"/>
              <a:gd name="connsiteX3658" fmla="*/ 2550977 w 9144000"/>
              <a:gd name="connsiteY3658" fmla="*/ 356353 h 4424400"/>
              <a:gd name="connsiteX3659" fmla="*/ 2516620 w 9144000"/>
              <a:gd name="connsiteY3659" fmla="*/ 356353 h 4424400"/>
              <a:gd name="connsiteX3660" fmla="*/ 2372088 w 9144000"/>
              <a:gd name="connsiteY3660" fmla="*/ 356353 h 4424400"/>
              <a:gd name="connsiteX3661" fmla="*/ 2337731 w 9144000"/>
              <a:gd name="connsiteY3661" fmla="*/ 356353 h 4424400"/>
              <a:gd name="connsiteX3662" fmla="*/ 2336384 w 9144000"/>
              <a:gd name="connsiteY3662" fmla="*/ 356353 h 4424400"/>
              <a:gd name="connsiteX3663" fmla="*/ 2330039 w 9144000"/>
              <a:gd name="connsiteY3663" fmla="*/ 355913 h 4424400"/>
              <a:gd name="connsiteX3664" fmla="*/ 2306201 w 9144000"/>
              <a:gd name="connsiteY3664" fmla="*/ 302317 h 4424400"/>
              <a:gd name="connsiteX3665" fmla="*/ 2431337 w 9144000"/>
              <a:gd name="connsiteY3665" fmla="*/ 86138 h 4424400"/>
              <a:gd name="connsiteX3666" fmla="*/ 1413599 w 9144000"/>
              <a:gd name="connsiteY3666" fmla="*/ 0 h 4424400"/>
              <a:gd name="connsiteX3667" fmla="*/ 1720179 w 9144000"/>
              <a:gd name="connsiteY3667" fmla="*/ 0 h 4424400"/>
              <a:gd name="connsiteX3668" fmla="*/ 1767842 w 9144000"/>
              <a:gd name="connsiteY3668" fmla="*/ 65549 h 4424400"/>
              <a:gd name="connsiteX3669" fmla="*/ 1766363 w 9144000"/>
              <a:gd name="connsiteY3669" fmla="*/ 105475 h 4424400"/>
              <a:gd name="connsiteX3670" fmla="*/ 1639530 w 9144000"/>
              <a:gd name="connsiteY3670" fmla="*/ 324630 h 4424400"/>
              <a:gd name="connsiteX3671" fmla="*/ 1602988 w 9144000"/>
              <a:gd name="connsiteY3671" fmla="*/ 356089 h 4424400"/>
              <a:gd name="connsiteX3672" fmla="*/ 1597222 w 9144000"/>
              <a:gd name="connsiteY3672" fmla="*/ 356355 h 4424400"/>
              <a:gd name="connsiteX3673" fmla="*/ 1595876 w 9144000"/>
              <a:gd name="connsiteY3673" fmla="*/ 356355 h 4424400"/>
              <a:gd name="connsiteX3674" fmla="*/ 1561518 w 9144000"/>
              <a:gd name="connsiteY3674" fmla="*/ 356355 h 4424400"/>
              <a:gd name="connsiteX3675" fmla="*/ 1416988 w 9144000"/>
              <a:gd name="connsiteY3675" fmla="*/ 356355 h 4424400"/>
              <a:gd name="connsiteX3676" fmla="*/ 1382630 w 9144000"/>
              <a:gd name="connsiteY3676" fmla="*/ 356355 h 4424400"/>
              <a:gd name="connsiteX3677" fmla="*/ 1381282 w 9144000"/>
              <a:gd name="connsiteY3677" fmla="*/ 356355 h 4424400"/>
              <a:gd name="connsiteX3678" fmla="*/ 1374938 w 9144000"/>
              <a:gd name="connsiteY3678" fmla="*/ 355915 h 4424400"/>
              <a:gd name="connsiteX3679" fmla="*/ 1351101 w 9144000"/>
              <a:gd name="connsiteY3679" fmla="*/ 302319 h 4424400"/>
              <a:gd name="connsiteX3680" fmla="*/ 1476236 w 9144000"/>
              <a:gd name="connsiteY3680" fmla="*/ 86140 h 4424400"/>
              <a:gd name="connsiteX3681" fmla="*/ 458493 w 9144000"/>
              <a:gd name="connsiteY3681" fmla="*/ 0 h 4424400"/>
              <a:gd name="connsiteX3682" fmla="*/ 765073 w 9144000"/>
              <a:gd name="connsiteY3682" fmla="*/ 0 h 4424400"/>
              <a:gd name="connsiteX3683" fmla="*/ 812737 w 9144000"/>
              <a:gd name="connsiteY3683" fmla="*/ 65551 h 4424400"/>
              <a:gd name="connsiteX3684" fmla="*/ 811258 w 9144000"/>
              <a:gd name="connsiteY3684" fmla="*/ 105477 h 4424400"/>
              <a:gd name="connsiteX3685" fmla="*/ 684427 w 9144000"/>
              <a:gd name="connsiteY3685" fmla="*/ 324631 h 4424400"/>
              <a:gd name="connsiteX3686" fmla="*/ 647885 w 9144000"/>
              <a:gd name="connsiteY3686" fmla="*/ 356091 h 4424400"/>
              <a:gd name="connsiteX3687" fmla="*/ 642119 w 9144000"/>
              <a:gd name="connsiteY3687" fmla="*/ 356356 h 4424400"/>
              <a:gd name="connsiteX3688" fmla="*/ 640771 w 9144000"/>
              <a:gd name="connsiteY3688" fmla="*/ 356356 h 4424400"/>
              <a:gd name="connsiteX3689" fmla="*/ 606414 w 9144000"/>
              <a:gd name="connsiteY3689" fmla="*/ 356356 h 4424400"/>
              <a:gd name="connsiteX3690" fmla="*/ 461884 w 9144000"/>
              <a:gd name="connsiteY3690" fmla="*/ 356356 h 4424400"/>
              <a:gd name="connsiteX3691" fmla="*/ 427527 w 9144000"/>
              <a:gd name="connsiteY3691" fmla="*/ 356356 h 4424400"/>
              <a:gd name="connsiteX3692" fmla="*/ 426179 w 9144000"/>
              <a:gd name="connsiteY3692" fmla="*/ 356356 h 4424400"/>
              <a:gd name="connsiteX3693" fmla="*/ 419834 w 9144000"/>
              <a:gd name="connsiteY3693" fmla="*/ 355916 h 4424400"/>
              <a:gd name="connsiteX3694" fmla="*/ 395997 w 9144000"/>
              <a:gd name="connsiteY3694" fmla="*/ 302321 h 4424400"/>
              <a:gd name="connsiteX3695" fmla="*/ 521131 w 9144000"/>
              <a:gd name="connsiteY3695" fmla="*/ 86142 h 44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Lst>
            <a:rect l="l" t="t" r="r" b="b"/>
            <a:pathLst>
              <a:path w="9144000" h="4424400">
                <a:moveTo>
                  <a:pt x="9022052" y="4316848"/>
                </a:moveTo>
                <a:lnTo>
                  <a:pt x="9023400" y="4316848"/>
                </a:lnTo>
                <a:lnTo>
                  <a:pt x="9057757" y="4316848"/>
                </a:lnTo>
                <a:lnTo>
                  <a:pt x="9144000" y="4316848"/>
                </a:lnTo>
                <a:lnTo>
                  <a:pt x="9144000" y="4424400"/>
                </a:lnTo>
                <a:lnTo>
                  <a:pt x="9031387" y="4424400"/>
                </a:lnTo>
                <a:lnTo>
                  <a:pt x="8990889" y="4368706"/>
                </a:lnTo>
                <a:cubicBezTo>
                  <a:pt x="8976990" y="4345432"/>
                  <a:pt x="8994630" y="4318999"/>
                  <a:pt x="9015707" y="4317212"/>
                </a:cubicBezTo>
                <a:cubicBezTo>
                  <a:pt x="9018290" y="4316868"/>
                  <a:pt x="9020872" y="4316925"/>
                  <a:pt x="9022052" y="4316848"/>
                </a:cubicBezTo>
                <a:close/>
                <a:moveTo>
                  <a:pt x="8066948" y="4316848"/>
                </a:moveTo>
                <a:lnTo>
                  <a:pt x="8068296" y="4316848"/>
                </a:lnTo>
                <a:lnTo>
                  <a:pt x="8102653" y="4316848"/>
                </a:lnTo>
                <a:lnTo>
                  <a:pt x="8247184" y="4316848"/>
                </a:lnTo>
                <a:lnTo>
                  <a:pt x="8281541" y="4316848"/>
                </a:lnTo>
                <a:lnTo>
                  <a:pt x="8282889" y="4316848"/>
                </a:lnTo>
                <a:lnTo>
                  <a:pt x="8288654" y="4317068"/>
                </a:lnTo>
                <a:cubicBezTo>
                  <a:pt x="8309203" y="4318482"/>
                  <a:pt x="8315029" y="4330529"/>
                  <a:pt x="8324038" y="4343498"/>
                </a:cubicBezTo>
                <a:lnTo>
                  <a:pt x="8382865" y="4424400"/>
                </a:lnTo>
                <a:lnTo>
                  <a:pt x="8076283" y="4424400"/>
                </a:lnTo>
                <a:lnTo>
                  <a:pt x="8035785" y="4368706"/>
                </a:lnTo>
                <a:cubicBezTo>
                  <a:pt x="8021887" y="4345432"/>
                  <a:pt x="8039526" y="4318999"/>
                  <a:pt x="8060603" y="4317212"/>
                </a:cubicBezTo>
                <a:cubicBezTo>
                  <a:pt x="8063186" y="4316868"/>
                  <a:pt x="8065769" y="4316925"/>
                  <a:pt x="8066948" y="4316848"/>
                </a:cubicBezTo>
                <a:close/>
                <a:moveTo>
                  <a:pt x="7111844" y="4316848"/>
                </a:moveTo>
                <a:lnTo>
                  <a:pt x="7113192" y="4316848"/>
                </a:lnTo>
                <a:lnTo>
                  <a:pt x="7147549" y="4316848"/>
                </a:lnTo>
                <a:lnTo>
                  <a:pt x="7292080" y="4316848"/>
                </a:lnTo>
                <a:lnTo>
                  <a:pt x="7326437" y="4316848"/>
                </a:lnTo>
                <a:lnTo>
                  <a:pt x="7327785" y="4316848"/>
                </a:lnTo>
                <a:lnTo>
                  <a:pt x="7333550" y="4317068"/>
                </a:lnTo>
                <a:cubicBezTo>
                  <a:pt x="7354100" y="4318482"/>
                  <a:pt x="7359926" y="4330529"/>
                  <a:pt x="7368934" y="4343498"/>
                </a:cubicBezTo>
                <a:lnTo>
                  <a:pt x="7427761" y="4424400"/>
                </a:lnTo>
                <a:lnTo>
                  <a:pt x="7121179" y="4424400"/>
                </a:lnTo>
                <a:lnTo>
                  <a:pt x="7080681" y="4368706"/>
                </a:lnTo>
                <a:cubicBezTo>
                  <a:pt x="7066783" y="4345432"/>
                  <a:pt x="7084422" y="4318999"/>
                  <a:pt x="7105499" y="4317212"/>
                </a:cubicBezTo>
                <a:cubicBezTo>
                  <a:pt x="7108082" y="4316868"/>
                  <a:pt x="7110665" y="4316925"/>
                  <a:pt x="7111844" y="4316848"/>
                </a:cubicBezTo>
                <a:close/>
                <a:moveTo>
                  <a:pt x="6156740" y="4316848"/>
                </a:moveTo>
                <a:lnTo>
                  <a:pt x="6158088" y="4316848"/>
                </a:lnTo>
                <a:lnTo>
                  <a:pt x="6192445" y="4316848"/>
                </a:lnTo>
                <a:lnTo>
                  <a:pt x="6336976" y="4316848"/>
                </a:lnTo>
                <a:lnTo>
                  <a:pt x="6371333" y="4316848"/>
                </a:lnTo>
                <a:lnTo>
                  <a:pt x="6372681" y="4316848"/>
                </a:lnTo>
                <a:lnTo>
                  <a:pt x="6378446" y="4317068"/>
                </a:lnTo>
                <a:cubicBezTo>
                  <a:pt x="6398996" y="4318482"/>
                  <a:pt x="6404822" y="4330529"/>
                  <a:pt x="6413830" y="4343498"/>
                </a:cubicBezTo>
                <a:lnTo>
                  <a:pt x="6472657" y="4424400"/>
                </a:lnTo>
                <a:lnTo>
                  <a:pt x="6166075" y="4424400"/>
                </a:lnTo>
                <a:lnTo>
                  <a:pt x="6125577" y="4368706"/>
                </a:lnTo>
                <a:cubicBezTo>
                  <a:pt x="6111679" y="4345432"/>
                  <a:pt x="6129318" y="4318999"/>
                  <a:pt x="6150395" y="4317212"/>
                </a:cubicBezTo>
                <a:cubicBezTo>
                  <a:pt x="6152978" y="4316868"/>
                  <a:pt x="6155561" y="4316925"/>
                  <a:pt x="6156740" y="4316848"/>
                </a:cubicBezTo>
                <a:close/>
                <a:moveTo>
                  <a:pt x="5201639" y="4316848"/>
                </a:moveTo>
                <a:lnTo>
                  <a:pt x="5202987" y="4316848"/>
                </a:lnTo>
                <a:lnTo>
                  <a:pt x="5237344" y="4316848"/>
                </a:lnTo>
                <a:lnTo>
                  <a:pt x="5381874" y="4316848"/>
                </a:lnTo>
                <a:lnTo>
                  <a:pt x="5416232" y="4316848"/>
                </a:lnTo>
                <a:lnTo>
                  <a:pt x="5417579" y="4316848"/>
                </a:lnTo>
                <a:lnTo>
                  <a:pt x="5423345" y="4317068"/>
                </a:lnTo>
                <a:cubicBezTo>
                  <a:pt x="5443894" y="4318482"/>
                  <a:pt x="5449720" y="4330529"/>
                  <a:pt x="5458728" y="4343498"/>
                </a:cubicBezTo>
                <a:lnTo>
                  <a:pt x="5517555" y="4424400"/>
                </a:lnTo>
                <a:lnTo>
                  <a:pt x="5210974" y="4424400"/>
                </a:lnTo>
                <a:lnTo>
                  <a:pt x="5170476" y="4368706"/>
                </a:lnTo>
                <a:cubicBezTo>
                  <a:pt x="5156577" y="4345432"/>
                  <a:pt x="5174218" y="4318999"/>
                  <a:pt x="5195293" y="4317212"/>
                </a:cubicBezTo>
                <a:cubicBezTo>
                  <a:pt x="5197877" y="4316868"/>
                  <a:pt x="5200458" y="4316925"/>
                  <a:pt x="5201639" y="4316848"/>
                </a:cubicBezTo>
                <a:close/>
                <a:moveTo>
                  <a:pt x="4246535" y="4316848"/>
                </a:moveTo>
                <a:lnTo>
                  <a:pt x="4247882" y="4316848"/>
                </a:lnTo>
                <a:lnTo>
                  <a:pt x="4282239" y="4316848"/>
                </a:lnTo>
                <a:lnTo>
                  <a:pt x="4426770" y="4316848"/>
                </a:lnTo>
                <a:lnTo>
                  <a:pt x="4461128" y="4316848"/>
                </a:lnTo>
                <a:lnTo>
                  <a:pt x="4462477" y="4316848"/>
                </a:lnTo>
                <a:lnTo>
                  <a:pt x="4468241" y="4317068"/>
                </a:lnTo>
                <a:cubicBezTo>
                  <a:pt x="4488791" y="4318482"/>
                  <a:pt x="4494617" y="4330529"/>
                  <a:pt x="4503624" y="4343498"/>
                </a:cubicBezTo>
                <a:lnTo>
                  <a:pt x="4562451" y="4424400"/>
                </a:lnTo>
                <a:lnTo>
                  <a:pt x="4255869" y="4424400"/>
                </a:lnTo>
                <a:lnTo>
                  <a:pt x="4215370" y="4368706"/>
                </a:lnTo>
                <a:cubicBezTo>
                  <a:pt x="4201472" y="4345432"/>
                  <a:pt x="4219113" y="4318999"/>
                  <a:pt x="4240189" y="4317212"/>
                </a:cubicBezTo>
                <a:cubicBezTo>
                  <a:pt x="4242772" y="4316868"/>
                  <a:pt x="4245354" y="4316925"/>
                  <a:pt x="4246535" y="4316848"/>
                </a:cubicBezTo>
                <a:close/>
                <a:moveTo>
                  <a:pt x="3291449" y="4316848"/>
                </a:moveTo>
                <a:lnTo>
                  <a:pt x="3292798" y="4316848"/>
                </a:lnTo>
                <a:lnTo>
                  <a:pt x="3327154" y="4316848"/>
                </a:lnTo>
                <a:lnTo>
                  <a:pt x="3471684" y="4316848"/>
                </a:lnTo>
                <a:lnTo>
                  <a:pt x="3506041" y="4316848"/>
                </a:lnTo>
                <a:lnTo>
                  <a:pt x="3507390" y="4316848"/>
                </a:lnTo>
                <a:lnTo>
                  <a:pt x="3513155" y="4317068"/>
                </a:lnTo>
                <a:cubicBezTo>
                  <a:pt x="3533705" y="4318482"/>
                  <a:pt x="3539531" y="4330529"/>
                  <a:pt x="3548540" y="4343498"/>
                </a:cubicBezTo>
                <a:lnTo>
                  <a:pt x="3607366" y="4424400"/>
                </a:lnTo>
                <a:lnTo>
                  <a:pt x="3300786" y="4424400"/>
                </a:lnTo>
                <a:lnTo>
                  <a:pt x="3260288" y="4368706"/>
                </a:lnTo>
                <a:cubicBezTo>
                  <a:pt x="3246388" y="4345432"/>
                  <a:pt x="3264029" y="4318999"/>
                  <a:pt x="3285106" y="4317212"/>
                </a:cubicBezTo>
                <a:cubicBezTo>
                  <a:pt x="3287689" y="4316868"/>
                  <a:pt x="3290270" y="4316925"/>
                  <a:pt x="3291449" y="4316848"/>
                </a:cubicBezTo>
                <a:close/>
                <a:moveTo>
                  <a:pt x="2336347" y="4316848"/>
                </a:moveTo>
                <a:lnTo>
                  <a:pt x="2337695" y="4316848"/>
                </a:lnTo>
                <a:lnTo>
                  <a:pt x="2372052" y="4316848"/>
                </a:lnTo>
                <a:lnTo>
                  <a:pt x="2516583" y="4316848"/>
                </a:lnTo>
                <a:lnTo>
                  <a:pt x="2550941" y="4316848"/>
                </a:lnTo>
                <a:lnTo>
                  <a:pt x="2552289" y="4316848"/>
                </a:lnTo>
                <a:lnTo>
                  <a:pt x="2558055" y="4317068"/>
                </a:lnTo>
                <a:cubicBezTo>
                  <a:pt x="2578604" y="4318482"/>
                  <a:pt x="2584430" y="4330529"/>
                  <a:pt x="2593438" y="4343498"/>
                </a:cubicBezTo>
                <a:lnTo>
                  <a:pt x="2652265" y="4424400"/>
                </a:lnTo>
                <a:lnTo>
                  <a:pt x="2345683" y="4424400"/>
                </a:lnTo>
                <a:lnTo>
                  <a:pt x="2305184" y="4368706"/>
                </a:lnTo>
                <a:cubicBezTo>
                  <a:pt x="2291287" y="4345432"/>
                  <a:pt x="2308924" y="4318999"/>
                  <a:pt x="2330002" y="4317212"/>
                </a:cubicBezTo>
                <a:cubicBezTo>
                  <a:pt x="2332584" y="4316868"/>
                  <a:pt x="2335169" y="4316925"/>
                  <a:pt x="2336347" y="4316848"/>
                </a:cubicBezTo>
                <a:close/>
                <a:moveTo>
                  <a:pt x="1381247" y="4316848"/>
                </a:moveTo>
                <a:lnTo>
                  <a:pt x="1382594" y="4316848"/>
                </a:lnTo>
                <a:lnTo>
                  <a:pt x="1416953" y="4316848"/>
                </a:lnTo>
                <a:lnTo>
                  <a:pt x="1561482" y="4316848"/>
                </a:lnTo>
                <a:lnTo>
                  <a:pt x="1595839" y="4316848"/>
                </a:lnTo>
                <a:lnTo>
                  <a:pt x="1597187" y="4316848"/>
                </a:lnTo>
                <a:lnTo>
                  <a:pt x="1602952" y="4317068"/>
                </a:lnTo>
                <a:cubicBezTo>
                  <a:pt x="1623502" y="4318482"/>
                  <a:pt x="1629329" y="4330529"/>
                  <a:pt x="1638336" y="4343498"/>
                </a:cubicBezTo>
                <a:lnTo>
                  <a:pt x="1697163" y="4424400"/>
                </a:lnTo>
                <a:lnTo>
                  <a:pt x="1390583" y="4424400"/>
                </a:lnTo>
                <a:lnTo>
                  <a:pt x="1350085" y="4368706"/>
                </a:lnTo>
                <a:cubicBezTo>
                  <a:pt x="1336185" y="4345432"/>
                  <a:pt x="1353825" y="4318999"/>
                  <a:pt x="1374902" y="4317212"/>
                </a:cubicBezTo>
                <a:cubicBezTo>
                  <a:pt x="1377485" y="4316868"/>
                  <a:pt x="1380067" y="4316925"/>
                  <a:pt x="1381247" y="4316848"/>
                </a:cubicBezTo>
                <a:close/>
                <a:moveTo>
                  <a:pt x="426143" y="4316848"/>
                </a:moveTo>
                <a:lnTo>
                  <a:pt x="427491" y="4316848"/>
                </a:lnTo>
                <a:lnTo>
                  <a:pt x="461848" y="4316848"/>
                </a:lnTo>
                <a:lnTo>
                  <a:pt x="606378" y="4316848"/>
                </a:lnTo>
                <a:lnTo>
                  <a:pt x="640736" y="4316848"/>
                </a:lnTo>
                <a:lnTo>
                  <a:pt x="642083" y="4316848"/>
                </a:lnTo>
                <a:lnTo>
                  <a:pt x="647848" y="4317068"/>
                </a:lnTo>
                <a:cubicBezTo>
                  <a:pt x="668398" y="4318482"/>
                  <a:pt x="674224" y="4330529"/>
                  <a:pt x="683232" y="4343498"/>
                </a:cubicBezTo>
                <a:lnTo>
                  <a:pt x="742059" y="4424400"/>
                </a:lnTo>
                <a:lnTo>
                  <a:pt x="435478" y="4424400"/>
                </a:lnTo>
                <a:lnTo>
                  <a:pt x="394980" y="4368706"/>
                </a:lnTo>
                <a:cubicBezTo>
                  <a:pt x="381082" y="4345432"/>
                  <a:pt x="398721" y="4318999"/>
                  <a:pt x="419798" y="4317212"/>
                </a:cubicBezTo>
                <a:cubicBezTo>
                  <a:pt x="422381" y="4316868"/>
                  <a:pt x="424963" y="4316925"/>
                  <a:pt x="426143" y="4316848"/>
                </a:cubicBezTo>
                <a:close/>
                <a:moveTo>
                  <a:pt x="8544500" y="3945632"/>
                </a:moveTo>
                <a:lnTo>
                  <a:pt x="8545848" y="3945632"/>
                </a:lnTo>
                <a:lnTo>
                  <a:pt x="8580205" y="3945632"/>
                </a:lnTo>
                <a:lnTo>
                  <a:pt x="8724736" y="3945632"/>
                </a:lnTo>
                <a:lnTo>
                  <a:pt x="8759093" y="3945632"/>
                </a:lnTo>
                <a:lnTo>
                  <a:pt x="8760440" y="3945632"/>
                </a:lnTo>
                <a:lnTo>
                  <a:pt x="8766206" y="3945852"/>
                </a:lnTo>
                <a:cubicBezTo>
                  <a:pt x="8786755" y="3947266"/>
                  <a:pt x="8792582" y="3959313"/>
                  <a:pt x="8801590" y="3972282"/>
                </a:cubicBezTo>
                <a:lnTo>
                  <a:pt x="8931095" y="4150386"/>
                </a:lnTo>
                <a:cubicBezTo>
                  <a:pt x="8939066" y="4162330"/>
                  <a:pt x="8938437" y="4174398"/>
                  <a:pt x="8929616" y="4190310"/>
                </a:cubicBezTo>
                <a:lnTo>
                  <a:pt x="8802784" y="4409470"/>
                </a:lnTo>
                <a:lnTo>
                  <a:pt x="8792859" y="4424400"/>
                </a:lnTo>
                <a:lnTo>
                  <a:pt x="8513464" y="4424400"/>
                </a:lnTo>
                <a:lnTo>
                  <a:pt x="8512622" y="4423475"/>
                </a:lnTo>
                <a:cubicBezTo>
                  <a:pt x="8507381" y="4413789"/>
                  <a:pt x="8506691" y="4400929"/>
                  <a:pt x="8514353" y="4387154"/>
                </a:cubicBezTo>
                <a:lnTo>
                  <a:pt x="8639488" y="4170977"/>
                </a:lnTo>
                <a:lnTo>
                  <a:pt x="8513337" y="3997490"/>
                </a:lnTo>
                <a:cubicBezTo>
                  <a:pt x="8499438" y="3974216"/>
                  <a:pt x="8517078" y="3947783"/>
                  <a:pt x="8538155" y="3945996"/>
                </a:cubicBezTo>
                <a:cubicBezTo>
                  <a:pt x="8540738" y="3945652"/>
                  <a:pt x="8543320" y="3945709"/>
                  <a:pt x="8544500" y="3945632"/>
                </a:cubicBezTo>
                <a:close/>
                <a:moveTo>
                  <a:pt x="7589396" y="3945632"/>
                </a:moveTo>
                <a:lnTo>
                  <a:pt x="7590744" y="3945632"/>
                </a:lnTo>
                <a:lnTo>
                  <a:pt x="7625101" y="3945632"/>
                </a:lnTo>
                <a:lnTo>
                  <a:pt x="7769632" y="3945632"/>
                </a:lnTo>
                <a:lnTo>
                  <a:pt x="7803989" y="3945632"/>
                </a:lnTo>
                <a:lnTo>
                  <a:pt x="7805337" y="3945632"/>
                </a:lnTo>
                <a:lnTo>
                  <a:pt x="7811102" y="3945852"/>
                </a:lnTo>
                <a:cubicBezTo>
                  <a:pt x="7831652" y="3947266"/>
                  <a:pt x="7837478" y="3959313"/>
                  <a:pt x="7846486" y="3972282"/>
                </a:cubicBezTo>
                <a:lnTo>
                  <a:pt x="7975991" y="4150386"/>
                </a:lnTo>
                <a:cubicBezTo>
                  <a:pt x="7983962" y="4162330"/>
                  <a:pt x="7983333" y="4174398"/>
                  <a:pt x="7974512" y="4190310"/>
                </a:cubicBezTo>
                <a:lnTo>
                  <a:pt x="7847680" y="4409470"/>
                </a:lnTo>
                <a:lnTo>
                  <a:pt x="7837756" y="4424400"/>
                </a:lnTo>
                <a:lnTo>
                  <a:pt x="7558360" y="4424400"/>
                </a:lnTo>
                <a:lnTo>
                  <a:pt x="7557518" y="4423475"/>
                </a:lnTo>
                <a:cubicBezTo>
                  <a:pt x="7552278" y="4413789"/>
                  <a:pt x="7551588" y="4400929"/>
                  <a:pt x="7559250" y="4387154"/>
                </a:cubicBezTo>
                <a:lnTo>
                  <a:pt x="7684384" y="4170977"/>
                </a:lnTo>
                <a:lnTo>
                  <a:pt x="7558233" y="3997490"/>
                </a:lnTo>
                <a:cubicBezTo>
                  <a:pt x="7544335" y="3974216"/>
                  <a:pt x="7561974" y="3947783"/>
                  <a:pt x="7583051" y="3945996"/>
                </a:cubicBezTo>
                <a:cubicBezTo>
                  <a:pt x="7585634" y="3945652"/>
                  <a:pt x="7588217" y="3945709"/>
                  <a:pt x="7589396" y="3945632"/>
                </a:cubicBezTo>
                <a:close/>
                <a:moveTo>
                  <a:pt x="6634292" y="3945632"/>
                </a:moveTo>
                <a:lnTo>
                  <a:pt x="6635640" y="3945632"/>
                </a:lnTo>
                <a:lnTo>
                  <a:pt x="6669997" y="3945632"/>
                </a:lnTo>
                <a:lnTo>
                  <a:pt x="6814528" y="3945632"/>
                </a:lnTo>
                <a:lnTo>
                  <a:pt x="6848885" y="3945632"/>
                </a:lnTo>
                <a:lnTo>
                  <a:pt x="6850233" y="3945632"/>
                </a:lnTo>
                <a:lnTo>
                  <a:pt x="6855998" y="3945852"/>
                </a:lnTo>
                <a:cubicBezTo>
                  <a:pt x="6876548" y="3947266"/>
                  <a:pt x="6882374" y="3959313"/>
                  <a:pt x="6891382" y="3972282"/>
                </a:cubicBezTo>
                <a:lnTo>
                  <a:pt x="7020887" y="4150386"/>
                </a:lnTo>
                <a:cubicBezTo>
                  <a:pt x="7028858" y="4162330"/>
                  <a:pt x="7028229" y="4174398"/>
                  <a:pt x="7019408" y="4190310"/>
                </a:cubicBezTo>
                <a:lnTo>
                  <a:pt x="6892576" y="4409470"/>
                </a:lnTo>
                <a:lnTo>
                  <a:pt x="6882652" y="4424400"/>
                </a:lnTo>
                <a:lnTo>
                  <a:pt x="6603256" y="4424400"/>
                </a:lnTo>
                <a:lnTo>
                  <a:pt x="6602414" y="4423475"/>
                </a:lnTo>
                <a:cubicBezTo>
                  <a:pt x="6597174" y="4413789"/>
                  <a:pt x="6596484" y="4400929"/>
                  <a:pt x="6604146" y="4387154"/>
                </a:cubicBezTo>
                <a:lnTo>
                  <a:pt x="6729280" y="4170977"/>
                </a:lnTo>
                <a:lnTo>
                  <a:pt x="6603129" y="3997490"/>
                </a:lnTo>
                <a:cubicBezTo>
                  <a:pt x="6589231" y="3974216"/>
                  <a:pt x="6606870" y="3947783"/>
                  <a:pt x="6627947" y="3945996"/>
                </a:cubicBezTo>
                <a:cubicBezTo>
                  <a:pt x="6630530" y="3945652"/>
                  <a:pt x="6633113" y="3945709"/>
                  <a:pt x="6634292" y="3945632"/>
                </a:cubicBezTo>
                <a:close/>
                <a:moveTo>
                  <a:pt x="5679190" y="3945632"/>
                </a:moveTo>
                <a:lnTo>
                  <a:pt x="5680538" y="3945632"/>
                </a:lnTo>
                <a:lnTo>
                  <a:pt x="5714894" y="3945632"/>
                </a:lnTo>
                <a:lnTo>
                  <a:pt x="5859424" y="3945632"/>
                </a:lnTo>
                <a:lnTo>
                  <a:pt x="5893783" y="3945632"/>
                </a:lnTo>
                <a:lnTo>
                  <a:pt x="5895129" y="3945632"/>
                </a:lnTo>
                <a:lnTo>
                  <a:pt x="5900894" y="3945852"/>
                </a:lnTo>
                <a:cubicBezTo>
                  <a:pt x="5921444" y="3947266"/>
                  <a:pt x="5927271" y="3959313"/>
                  <a:pt x="5936279" y="3972282"/>
                </a:cubicBezTo>
                <a:lnTo>
                  <a:pt x="6065783" y="4150386"/>
                </a:lnTo>
                <a:cubicBezTo>
                  <a:pt x="6073755" y="4162330"/>
                  <a:pt x="6073125" y="4174398"/>
                  <a:pt x="6064305" y="4190310"/>
                </a:cubicBezTo>
                <a:lnTo>
                  <a:pt x="5937473" y="4409470"/>
                </a:lnTo>
                <a:lnTo>
                  <a:pt x="5927549" y="4424400"/>
                </a:lnTo>
                <a:lnTo>
                  <a:pt x="5648155" y="4424400"/>
                </a:lnTo>
                <a:lnTo>
                  <a:pt x="5647312" y="4423475"/>
                </a:lnTo>
                <a:cubicBezTo>
                  <a:pt x="5642071" y="4413789"/>
                  <a:pt x="5641380" y="4400929"/>
                  <a:pt x="5649042" y="4387154"/>
                </a:cubicBezTo>
                <a:lnTo>
                  <a:pt x="5774176" y="4170977"/>
                </a:lnTo>
                <a:lnTo>
                  <a:pt x="5648026" y="3997490"/>
                </a:lnTo>
                <a:cubicBezTo>
                  <a:pt x="5634127" y="3974216"/>
                  <a:pt x="5651768" y="3947783"/>
                  <a:pt x="5672845" y="3945996"/>
                </a:cubicBezTo>
                <a:cubicBezTo>
                  <a:pt x="5675428" y="3945652"/>
                  <a:pt x="5678010" y="3945709"/>
                  <a:pt x="5679190" y="3945632"/>
                </a:cubicBezTo>
                <a:close/>
                <a:moveTo>
                  <a:pt x="4724086" y="3945632"/>
                </a:moveTo>
                <a:lnTo>
                  <a:pt x="4725437" y="3945632"/>
                </a:lnTo>
                <a:lnTo>
                  <a:pt x="4759792" y="3945632"/>
                </a:lnTo>
                <a:lnTo>
                  <a:pt x="4904320" y="3945632"/>
                </a:lnTo>
                <a:lnTo>
                  <a:pt x="4938679" y="3945632"/>
                </a:lnTo>
                <a:lnTo>
                  <a:pt x="4940026" y="3945632"/>
                </a:lnTo>
                <a:lnTo>
                  <a:pt x="4945794" y="3945852"/>
                </a:lnTo>
                <a:cubicBezTo>
                  <a:pt x="4966342" y="3947266"/>
                  <a:pt x="4972168" y="3959313"/>
                  <a:pt x="4981175" y="3972282"/>
                </a:cubicBezTo>
                <a:lnTo>
                  <a:pt x="5110683" y="4150386"/>
                </a:lnTo>
                <a:cubicBezTo>
                  <a:pt x="5118652" y="4162330"/>
                  <a:pt x="5118023" y="4174398"/>
                  <a:pt x="5109202" y="4190310"/>
                </a:cubicBezTo>
                <a:lnTo>
                  <a:pt x="4982371" y="4409470"/>
                </a:lnTo>
                <a:lnTo>
                  <a:pt x="4972446" y="4424400"/>
                </a:lnTo>
                <a:lnTo>
                  <a:pt x="4693051" y="4424400"/>
                </a:lnTo>
                <a:lnTo>
                  <a:pt x="4692209" y="4423475"/>
                </a:lnTo>
                <a:cubicBezTo>
                  <a:pt x="4686968" y="4413789"/>
                  <a:pt x="4686278" y="4400929"/>
                  <a:pt x="4693939" y="4387154"/>
                </a:cubicBezTo>
                <a:lnTo>
                  <a:pt x="4819075" y="4170977"/>
                </a:lnTo>
                <a:lnTo>
                  <a:pt x="4692923" y="3997490"/>
                </a:lnTo>
                <a:cubicBezTo>
                  <a:pt x="4679026" y="3974216"/>
                  <a:pt x="4696664" y="3947783"/>
                  <a:pt x="4717742" y="3945996"/>
                </a:cubicBezTo>
                <a:cubicBezTo>
                  <a:pt x="4720324" y="3945652"/>
                  <a:pt x="4722907" y="3945709"/>
                  <a:pt x="4724086" y="3945632"/>
                </a:cubicBezTo>
                <a:close/>
                <a:moveTo>
                  <a:pt x="3769001" y="3945632"/>
                </a:moveTo>
                <a:lnTo>
                  <a:pt x="3770348" y="3945632"/>
                </a:lnTo>
                <a:lnTo>
                  <a:pt x="3804707" y="3945632"/>
                </a:lnTo>
                <a:lnTo>
                  <a:pt x="3949235" y="3945632"/>
                </a:lnTo>
                <a:lnTo>
                  <a:pt x="3983594" y="3945632"/>
                </a:lnTo>
                <a:lnTo>
                  <a:pt x="3984940" y="3945632"/>
                </a:lnTo>
                <a:lnTo>
                  <a:pt x="3990704" y="3945852"/>
                </a:lnTo>
                <a:cubicBezTo>
                  <a:pt x="4011255" y="3947266"/>
                  <a:pt x="4017081" y="3959313"/>
                  <a:pt x="4026089" y="3972282"/>
                </a:cubicBezTo>
                <a:lnTo>
                  <a:pt x="4155595" y="4150386"/>
                </a:lnTo>
                <a:cubicBezTo>
                  <a:pt x="4163566" y="4162330"/>
                  <a:pt x="4162936" y="4174398"/>
                  <a:pt x="4154115" y="4190310"/>
                </a:cubicBezTo>
                <a:lnTo>
                  <a:pt x="4027283" y="4409470"/>
                </a:lnTo>
                <a:lnTo>
                  <a:pt x="4017360" y="4424400"/>
                </a:lnTo>
                <a:lnTo>
                  <a:pt x="3737965" y="4424400"/>
                </a:lnTo>
                <a:lnTo>
                  <a:pt x="3737123" y="4423475"/>
                </a:lnTo>
                <a:cubicBezTo>
                  <a:pt x="3731883" y="4413789"/>
                  <a:pt x="3731193" y="4400929"/>
                  <a:pt x="3738855" y="4387154"/>
                </a:cubicBezTo>
                <a:lnTo>
                  <a:pt x="3863989" y="4170977"/>
                </a:lnTo>
                <a:lnTo>
                  <a:pt x="3737838" y="3997490"/>
                </a:lnTo>
                <a:cubicBezTo>
                  <a:pt x="3723939" y="3974216"/>
                  <a:pt x="3741578" y="3947783"/>
                  <a:pt x="3762656" y="3945996"/>
                </a:cubicBezTo>
                <a:cubicBezTo>
                  <a:pt x="3765237" y="3945652"/>
                  <a:pt x="3767822" y="3945709"/>
                  <a:pt x="3769001" y="3945632"/>
                </a:cubicBezTo>
                <a:close/>
                <a:moveTo>
                  <a:pt x="2813898" y="3945632"/>
                </a:moveTo>
                <a:lnTo>
                  <a:pt x="2815247" y="3945632"/>
                </a:lnTo>
                <a:lnTo>
                  <a:pt x="2849605" y="3945632"/>
                </a:lnTo>
                <a:lnTo>
                  <a:pt x="2994136" y="3945632"/>
                </a:lnTo>
                <a:lnTo>
                  <a:pt x="3028494" y="3945632"/>
                </a:lnTo>
                <a:lnTo>
                  <a:pt x="3029842" y="3945632"/>
                </a:lnTo>
                <a:lnTo>
                  <a:pt x="3035607" y="3945852"/>
                </a:lnTo>
                <a:cubicBezTo>
                  <a:pt x="3056157" y="3947266"/>
                  <a:pt x="3061984" y="3959313"/>
                  <a:pt x="3070994" y="3972282"/>
                </a:cubicBezTo>
                <a:lnTo>
                  <a:pt x="3200497" y="4150386"/>
                </a:lnTo>
                <a:cubicBezTo>
                  <a:pt x="3208467" y="4162330"/>
                  <a:pt x="3207835" y="4174398"/>
                  <a:pt x="3199016" y="4190310"/>
                </a:cubicBezTo>
                <a:lnTo>
                  <a:pt x="3072186" y="4409470"/>
                </a:lnTo>
                <a:lnTo>
                  <a:pt x="3062261" y="4424400"/>
                </a:lnTo>
                <a:lnTo>
                  <a:pt x="2782864" y="4424400"/>
                </a:lnTo>
                <a:lnTo>
                  <a:pt x="2782023" y="4423475"/>
                </a:lnTo>
                <a:cubicBezTo>
                  <a:pt x="2776782" y="4413789"/>
                  <a:pt x="2776092" y="4400929"/>
                  <a:pt x="2783753" y="4387154"/>
                </a:cubicBezTo>
                <a:lnTo>
                  <a:pt x="2908887" y="4170977"/>
                </a:lnTo>
                <a:lnTo>
                  <a:pt x="2782736" y="3997490"/>
                </a:lnTo>
                <a:cubicBezTo>
                  <a:pt x="2768838" y="3974216"/>
                  <a:pt x="2786477" y="3947783"/>
                  <a:pt x="2807556" y="3945996"/>
                </a:cubicBezTo>
                <a:cubicBezTo>
                  <a:pt x="2810139" y="3945652"/>
                  <a:pt x="2812722" y="3945709"/>
                  <a:pt x="2813898" y="3945632"/>
                </a:cubicBezTo>
                <a:close/>
                <a:moveTo>
                  <a:pt x="1858797" y="3945632"/>
                </a:moveTo>
                <a:lnTo>
                  <a:pt x="1860146" y="3945632"/>
                </a:lnTo>
                <a:lnTo>
                  <a:pt x="1894503" y="3945632"/>
                </a:lnTo>
                <a:lnTo>
                  <a:pt x="2039033" y="3945632"/>
                </a:lnTo>
                <a:lnTo>
                  <a:pt x="2073390" y="3945632"/>
                </a:lnTo>
                <a:lnTo>
                  <a:pt x="2074737" y="3945632"/>
                </a:lnTo>
                <a:lnTo>
                  <a:pt x="2080503" y="3945852"/>
                </a:lnTo>
                <a:cubicBezTo>
                  <a:pt x="2101050" y="3947266"/>
                  <a:pt x="2106878" y="3959313"/>
                  <a:pt x="2115886" y="3972282"/>
                </a:cubicBezTo>
                <a:lnTo>
                  <a:pt x="2245389" y="4150386"/>
                </a:lnTo>
                <a:cubicBezTo>
                  <a:pt x="2253363" y="4162330"/>
                  <a:pt x="2252735" y="4174398"/>
                  <a:pt x="2243912" y="4190310"/>
                </a:cubicBezTo>
                <a:lnTo>
                  <a:pt x="2117080" y="4409470"/>
                </a:lnTo>
                <a:lnTo>
                  <a:pt x="2107156" y="4424400"/>
                </a:lnTo>
                <a:lnTo>
                  <a:pt x="1827762" y="4424400"/>
                </a:lnTo>
                <a:lnTo>
                  <a:pt x="1826920" y="4423475"/>
                </a:lnTo>
                <a:cubicBezTo>
                  <a:pt x="1821680" y="4413789"/>
                  <a:pt x="1820989" y="4400929"/>
                  <a:pt x="1828651" y="4387154"/>
                </a:cubicBezTo>
                <a:lnTo>
                  <a:pt x="1953786" y="4170977"/>
                </a:lnTo>
                <a:lnTo>
                  <a:pt x="1827635" y="3997490"/>
                </a:lnTo>
                <a:cubicBezTo>
                  <a:pt x="1813736" y="3974216"/>
                  <a:pt x="1831376" y="3947783"/>
                  <a:pt x="1852453" y="3945996"/>
                </a:cubicBezTo>
                <a:cubicBezTo>
                  <a:pt x="1855035" y="3945652"/>
                  <a:pt x="1857618" y="3945709"/>
                  <a:pt x="1858797" y="3945632"/>
                </a:cubicBezTo>
                <a:close/>
                <a:moveTo>
                  <a:pt x="903694" y="3945632"/>
                </a:moveTo>
                <a:lnTo>
                  <a:pt x="905042" y="3945632"/>
                </a:lnTo>
                <a:lnTo>
                  <a:pt x="939399" y="3945632"/>
                </a:lnTo>
                <a:lnTo>
                  <a:pt x="1083930" y="3945632"/>
                </a:lnTo>
                <a:lnTo>
                  <a:pt x="1118287" y="3945632"/>
                </a:lnTo>
                <a:lnTo>
                  <a:pt x="1119635" y="3945632"/>
                </a:lnTo>
                <a:lnTo>
                  <a:pt x="1125400" y="3945852"/>
                </a:lnTo>
                <a:cubicBezTo>
                  <a:pt x="1145950" y="3947266"/>
                  <a:pt x="1151776" y="3959313"/>
                  <a:pt x="1160786" y="3972282"/>
                </a:cubicBezTo>
                <a:lnTo>
                  <a:pt x="1290290" y="4150386"/>
                </a:lnTo>
                <a:cubicBezTo>
                  <a:pt x="1298261" y="4162330"/>
                  <a:pt x="1297631" y="4174398"/>
                  <a:pt x="1288812" y="4190310"/>
                </a:cubicBezTo>
                <a:lnTo>
                  <a:pt x="1161979" y="4409470"/>
                </a:lnTo>
                <a:lnTo>
                  <a:pt x="1152055" y="4424400"/>
                </a:lnTo>
                <a:lnTo>
                  <a:pt x="872658" y="4424400"/>
                </a:lnTo>
                <a:lnTo>
                  <a:pt x="871816" y="4423475"/>
                </a:lnTo>
                <a:cubicBezTo>
                  <a:pt x="866575" y="4413789"/>
                  <a:pt x="865885" y="4400929"/>
                  <a:pt x="873547" y="4387154"/>
                </a:cubicBezTo>
                <a:lnTo>
                  <a:pt x="998682" y="4170977"/>
                </a:lnTo>
                <a:lnTo>
                  <a:pt x="872531" y="3997490"/>
                </a:lnTo>
                <a:cubicBezTo>
                  <a:pt x="858632" y="3974216"/>
                  <a:pt x="876272" y="3947783"/>
                  <a:pt x="897349" y="3945996"/>
                </a:cubicBezTo>
                <a:cubicBezTo>
                  <a:pt x="899931" y="3945652"/>
                  <a:pt x="902514" y="3945709"/>
                  <a:pt x="903694" y="3945632"/>
                </a:cubicBezTo>
                <a:close/>
                <a:moveTo>
                  <a:pt x="0" y="3945632"/>
                </a:moveTo>
                <a:lnTo>
                  <a:pt x="128828" y="3945632"/>
                </a:lnTo>
                <a:lnTo>
                  <a:pt x="163184" y="3945632"/>
                </a:lnTo>
                <a:lnTo>
                  <a:pt x="164532" y="3945632"/>
                </a:lnTo>
                <a:lnTo>
                  <a:pt x="170297" y="3945852"/>
                </a:lnTo>
                <a:cubicBezTo>
                  <a:pt x="190847" y="3947266"/>
                  <a:pt x="196674" y="3959313"/>
                  <a:pt x="205682" y="3972282"/>
                </a:cubicBezTo>
                <a:lnTo>
                  <a:pt x="335186" y="4150386"/>
                </a:lnTo>
                <a:cubicBezTo>
                  <a:pt x="343157" y="4162330"/>
                  <a:pt x="342528" y="4174398"/>
                  <a:pt x="333707" y="4190310"/>
                </a:cubicBezTo>
                <a:lnTo>
                  <a:pt x="206876" y="4409470"/>
                </a:lnTo>
                <a:lnTo>
                  <a:pt x="196951" y="4424400"/>
                </a:lnTo>
                <a:lnTo>
                  <a:pt x="0" y="4424400"/>
                </a:lnTo>
                <a:lnTo>
                  <a:pt x="0" y="4246266"/>
                </a:lnTo>
                <a:lnTo>
                  <a:pt x="43581" y="4170977"/>
                </a:lnTo>
                <a:lnTo>
                  <a:pt x="0" y="4111043"/>
                </a:lnTo>
                <a:close/>
                <a:moveTo>
                  <a:pt x="9022052" y="3759838"/>
                </a:moveTo>
                <a:lnTo>
                  <a:pt x="9023400" y="3759838"/>
                </a:lnTo>
                <a:lnTo>
                  <a:pt x="9057757" y="3759838"/>
                </a:lnTo>
                <a:lnTo>
                  <a:pt x="9144000" y="3759838"/>
                </a:lnTo>
                <a:lnTo>
                  <a:pt x="9144000" y="4255401"/>
                </a:lnTo>
                <a:lnTo>
                  <a:pt x="9057793" y="4255401"/>
                </a:lnTo>
                <a:lnTo>
                  <a:pt x="9023436" y="4255401"/>
                </a:lnTo>
                <a:lnTo>
                  <a:pt x="9022088" y="4255401"/>
                </a:lnTo>
                <a:cubicBezTo>
                  <a:pt x="9020908" y="4255308"/>
                  <a:pt x="9018326" y="4255377"/>
                  <a:pt x="9015743" y="4254961"/>
                </a:cubicBezTo>
                <a:cubicBezTo>
                  <a:pt x="8994666" y="4252798"/>
                  <a:pt x="8976581" y="4228910"/>
                  <a:pt x="8991905" y="4201360"/>
                </a:cubicBezTo>
                <a:lnTo>
                  <a:pt x="9117040" y="3985183"/>
                </a:lnTo>
                <a:lnTo>
                  <a:pt x="8990889" y="3811696"/>
                </a:lnTo>
                <a:cubicBezTo>
                  <a:pt x="8976990" y="3788422"/>
                  <a:pt x="8994630" y="3761989"/>
                  <a:pt x="9015707" y="3760202"/>
                </a:cubicBezTo>
                <a:cubicBezTo>
                  <a:pt x="9018290" y="3759858"/>
                  <a:pt x="9020872" y="3759915"/>
                  <a:pt x="9022052" y="3759838"/>
                </a:cubicBezTo>
                <a:close/>
                <a:moveTo>
                  <a:pt x="8066948" y="3759838"/>
                </a:moveTo>
                <a:lnTo>
                  <a:pt x="8068296" y="3759838"/>
                </a:lnTo>
                <a:lnTo>
                  <a:pt x="8102653" y="3759838"/>
                </a:lnTo>
                <a:lnTo>
                  <a:pt x="8247184" y="3759838"/>
                </a:lnTo>
                <a:lnTo>
                  <a:pt x="8281541" y="3759838"/>
                </a:lnTo>
                <a:lnTo>
                  <a:pt x="8282889" y="3759838"/>
                </a:lnTo>
                <a:lnTo>
                  <a:pt x="8288654" y="3760058"/>
                </a:lnTo>
                <a:cubicBezTo>
                  <a:pt x="8309203" y="3761472"/>
                  <a:pt x="8315029" y="3773519"/>
                  <a:pt x="8324038" y="3786488"/>
                </a:cubicBezTo>
                <a:lnTo>
                  <a:pt x="8453543" y="3964592"/>
                </a:lnTo>
                <a:cubicBezTo>
                  <a:pt x="8461514" y="3976536"/>
                  <a:pt x="8460885" y="3988604"/>
                  <a:pt x="8452064" y="4004516"/>
                </a:cubicBezTo>
                <a:lnTo>
                  <a:pt x="8325232" y="4223676"/>
                </a:lnTo>
                <a:cubicBezTo>
                  <a:pt x="8316224" y="4239376"/>
                  <a:pt x="8309239" y="4253423"/>
                  <a:pt x="8288690" y="4255136"/>
                </a:cubicBezTo>
                <a:lnTo>
                  <a:pt x="8282925" y="4255401"/>
                </a:lnTo>
                <a:lnTo>
                  <a:pt x="8281577" y="4255401"/>
                </a:lnTo>
                <a:lnTo>
                  <a:pt x="8247220" y="4255401"/>
                </a:lnTo>
                <a:lnTo>
                  <a:pt x="8102689" y="4255401"/>
                </a:lnTo>
                <a:lnTo>
                  <a:pt x="8068332" y="4255401"/>
                </a:lnTo>
                <a:lnTo>
                  <a:pt x="8066984" y="4255401"/>
                </a:lnTo>
                <a:cubicBezTo>
                  <a:pt x="8065805" y="4255308"/>
                  <a:pt x="8063222" y="4255377"/>
                  <a:pt x="8060639" y="4254961"/>
                </a:cubicBezTo>
                <a:cubicBezTo>
                  <a:pt x="8039562" y="4252798"/>
                  <a:pt x="8021477" y="4228910"/>
                  <a:pt x="8036802" y="4201360"/>
                </a:cubicBezTo>
                <a:lnTo>
                  <a:pt x="8161936" y="3985183"/>
                </a:lnTo>
                <a:lnTo>
                  <a:pt x="8035785" y="3811696"/>
                </a:lnTo>
                <a:cubicBezTo>
                  <a:pt x="8021887" y="3788422"/>
                  <a:pt x="8039526" y="3761989"/>
                  <a:pt x="8060603" y="3760202"/>
                </a:cubicBezTo>
                <a:cubicBezTo>
                  <a:pt x="8063186" y="3759858"/>
                  <a:pt x="8065769" y="3759915"/>
                  <a:pt x="8066948" y="3759838"/>
                </a:cubicBezTo>
                <a:close/>
                <a:moveTo>
                  <a:pt x="7111844" y="3759838"/>
                </a:moveTo>
                <a:lnTo>
                  <a:pt x="7113192" y="3759838"/>
                </a:lnTo>
                <a:lnTo>
                  <a:pt x="7147549" y="3759838"/>
                </a:lnTo>
                <a:lnTo>
                  <a:pt x="7292080" y="3759838"/>
                </a:lnTo>
                <a:lnTo>
                  <a:pt x="7326437" y="3759838"/>
                </a:lnTo>
                <a:lnTo>
                  <a:pt x="7327785" y="3759838"/>
                </a:lnTo>
                <a:lnTo>
                  <a:pt x="7333550" y="3760058"/>
                </a:lnTo>
                <a:cubicBezTo>
                  <a:pt x="7354100" y="3761472"/>
                  <a:pt x="7359926" y="3773519"/>
                  <a:pt x="7368934" y="3786488"/>
                </a:cubicBezTo>
                <a:lnTo>
                  <a:pt x="7498439" y="3964592"/>
                </a:lnTo>
                <a:cubicBezTo>
                  <a:pt x="7506410" y="3976536"/>
                  <a:pt x="7505781" y="3988604"/>
                  <a:pt x="7496960" y="4004516"/>
                </a:cubicBezTo>
                <a:lnTo>
                  <a:pt x="7370128" y="4223676"/>
                </a:lnTo>
                <a:cubicBezTo>
                  <a:pt x="7361120" y="4239376"/>
                  <a:pt x="7354136" y="4253423"/>
                  <a:pt x="7333586" y="4255136"/>
                </a:cubicBezTo>
                <a:lnTo>
                  <a:pt x="7327821" y="4255401"/>
                </a:lnTo>
                <a:lnTo>
                  <a:pt x="7326473" y="4255401"/>
                </a:lnTo>
                <a:lnTo>
                  <a:pt x="7292116" y="4255401"/>
                </a:lnTo>
                <a:lnTo>
                  <a:pt x="7147585" y="4255401"/>
                </a:lnTo>
                <a:lnTo>
                  <a:pt x="7113228" y="4255401"/>
                </a:lnTo>
                <a:lnTo>
                  <a:pt x="7111880" y="4255401"/>
                </a:lnTo>
                <a:cubicBezTo>
                  <a:pt x="7110701" y="4255308"/>
                  <a:pt x="7108118" y="4255377"/>
                  <a:pt x="7105535" y="4254961"/>
                </a:cubicBezTo>
                <a:cubicBezTo>
                  <a:pt x="7084458" y="4252798"/>
                  <a:pt x="7066373" y="4228910"/>
                  <a:pt x="7081698" y="4201360"/>
                </a:cubicBezTo>
                <a:lnTo>
                  <a:pt x="7206832" y="3985183"/>
                </a:lnTo>
                <a:lnTo>
                  <a:pt x="7080681" y="3811696"/>
                </a:lnTo>
                <a:cubicBezTo>
                  <a:pt x="7066783" y="3788422"/>
                  <a:pt x="7084422" y="3761989"/>
                  <a:pt x="7105499" y="3760202"/>
                </a:cubicBezTo>
                <a:cubicBezTo>
                  <a:pt x="7108082" y="3759858"/>
                  <a:pt x="7110665" y="3759915"/>
                  <a:pt x="7111844" y="3759838"/>
                </a:cubicBezTo>
                <a:close/>
                <a:moveTo>
                  <a:pt x="6156740" y="3759838"/>
                </a:moveTo>
                <a:lnTo>
                  <a:pt x="6158088" y="3759838"/>
                </a:lnTo>
                <a:lnTo>
                  <a:pt x="6192445" y="3759838"/>
                </a:lnTo>
                <a:lnTo>
                  <a:pt x="6336976" y="3759838"/>
                </a:lnTo>
                <a:lnTo>
                  <a:pt x="6371333" y="3759838"/>
                </a:lnTo>
                <a:lnTo>
                  <a:pt x="6372681" y="3759838"/>
                </a:lnTo>
                <a:lnTo>
                  <a:pt x="6378446" y="3760058"/>
                </a:lnTo>
                <a:cubicBezTo>
                  <a:pt x="6398996" y="3761472"/>
                  <a:pt x="6404822" y="3773519"/>
                  <a:pt x="6413830" y="3786488"/>
                </a:cubicBezTo>
                <a:lnTo>
                  <a:pt x="6543335" y="3964592"/>
                </a:lnTo>
                <a:cubicBezTo>
                  <a:pt x="6551306" y="3976536"/>
                  <a:pt x="6550677" y="3988604"/>
                  <a:pt x="6541856" y="4004516"/>
                </a:cubicBezTo>
                <a:lnTo>
                  <a:pt x="6415024" y="4223676"/>
                </a:lnTo>
                <a:cubicBezTo>
                  <a:pt x="6406016" y="4239376"/>
                  <a:pt x="6399032" y="4253423"/>
                  <a:pt x="6378482" y="4255136"/>
                </a:cubicBezTo>
                <a:lnTo>
                  <a:pt x="6372717" y="4255401"/>
                </a:lnTo>
                <a:lnTo>
                  <a:pt x="6371369" y="4255401"/>
                </a:lnTo>
                <a:lnTo>
                  <a:pt x="6337012" y="4255401"/>
                </a:lnTo>
                <a:lnTo>
                  <a:pt x="6192481" y="4255401"/>
                </a:lnTo>
                <a:lnTo>
                  <a:pt x="6158124" y="4255401"/>
                </a:lnTo>
                <a:lnTo>
                  <a:pt x="6156776" y="4255401"/>
                </a:lnTo>
                <a:cubicBezTo>
                  <a:pt x="6155597" y="4255308"/>
                  <a:pt x="6153014" y="4255377"/>
                  <a:pt x="6150431" y="4254961"/>
                </a:cubicBezTo>
                <a:cubicBezTo>
                  <a:pt x="6129354" y="4252798"/>
                  <a:pt x="6111269" y="4228910"/>
                  <a:pt x="6126594" y="4201360"/>
                </a:cubicBezTo>
                <a:lnTo>
                  <a:pt x="6251728" y="3985183"/>
                </a:lnTo>
                <a:lnTo>
                  <a:pt x="6125577" y="3811696"/>
                </a:lnTo>
                <a:cubicBezTo>
                  <a:pt x="6111679" y="3788422"/>
                  <a:pt x="6129318" y="3761989"/>
                  <a:pt x="6150395" y="3760202"/>
                </a:cubicBezTo>
                <a:cubicBezTo>
                  <a:pt x="6152978" y="3759858"/>
                  <a:pt x="6155561" y="3759915"/>
                  <a:pt x="6156740" y="3759838"/>
                </a:cubicBezTo>
                <a:close/>
                <a:moveTo>
                  <a:pt x="5201639" y="3759838"/>
                </a:moveTo>
                <a:lnTo>
                  <a:pt x="5202987" y="3759838"/>
                </a:lnTo>
                <a:lnTo>
                  <a:pt x="5237344" y="3759838"/>
                </a:lnTo>
                <a:lnTo>
                  <a:pt x="5381874" y="3759838"/>
                </a:lnTo>
                <a:lnTo>
                  <a:pt x="5416232" y="3759838"/>
                </a:lnTo>
                <a:lnTo>
                  <a:pt x="5417579" y="3759838"/>
                </a:lnTo>
                <a:lnTo>
                  <a:pt x="5423345" y="3760058"/>
                </a:lnTo>
                <a:cubicBezTo>
                  <a:pt x="5443894" y="3761472"/>
                  <a:pt x="5449720" y="3773519"/>
                  <a:pt x="5458728" y="3786488"/>
                </a:cubicBezTo>
                <a:lnTo>
                  <a:pt x="5588233" y="3964592"/>
                </a:lnTo>
                <a:cubicBezTo>
                  <a:pt x="5596203" y="3976536"/>
                  <a:pt x="5595576" y="3988604"/>
                  <a:pt x="5586753" y="4004516"/>
                </a:cubicBezTo>
                <a:lnTo>
                  <a:pt x="5459923" y="4223676"/>
                </a:lnTo>
                <a:cubicBezTo>
                  <a:pt x="5450915" y="4239376"/>
                  <a:pt x="5443930" y="4253423"/>
                  <a:pt x="5423381" y="4255136"/>
                </a:cubicBezTo>
                <a:lnTo>
                  <a:pt x="5417615" y="4255401"/>
                </a:lnTo>
                <a:lnTo>
                  <a:pt x="5416267" y="4255401"/>
                </a:lnTo>
                <a:lnTo>
                  <a:pt x="5381911" y="4255401"/>
                </a:lnTo>
                <a:lnTo>
                  <a:pt x="5237379" y="4255401"/>
                </a:lnTo>
                <a:lnTo>
                  <a:pt x="5203022" y="4255401"/>
                </a:lnTo>
                <a:lnTo>
                  <a:pt x="5201674" y="4255401"/>
                </a:lnTo>
                <a:cubicBezTo>
                  <a:pt x="5200496" y="4255308"/>
                  <a:pt x="5197913" y="4255377"/>
                  <a:pt x="5195331" y="4254961"/>
                </a:cubicBezTo>
                <a:cubicBezTo>
                  <a:pt x="5174253" y="4252798"/>
                  <a:pt x="5156169" y="4228910"/>
                  <a:pt x="5171492" y="4201360"/>
                </a:cubicBezTo>
                <a:lnTo>
                  <a:pt x="5296628" y="3985183"/>
                </a:lnTo>
                <a:lnTo>
                  <a:pt x="5170476" y="3811696"/>
                </a:lnTo>
                <a:cubicBezTo>
                  <a:pt x="5156577" y="3788422"/>
                  <a:pt x="5174218" y="3761989"/>
                  <a:pt x="5195293" y="3760202"/>
                </a:cubicBezTo>
                <a:cubicBezTo>
                  <a:pt x="5197877" y="3759858"/>
                  <a:pt x="5200458" y="3759915"/>
                  <a:pt x="5201639" y="3759838"/>
                </a:cubicBezTo>
                <a:close/>
                <a:moveTo>
                  <a:pt x="4246535" y="3759838"/>
                </a:moveTo>
                <a:lnTo>
                  <a:pt x="4247882" y="3759838"/>
                </a:lnTo>
                <a:lnTo>
                  <a:pt x="4282239" y="3759838"/>
                </a:lnTo>
                <a:lnTo>
                  <a:pt x="4426770" y="3759838"/>
                </a:lnTo>
                <a:lnTo>
                  <a:pt x="4461128" y="3759838"/>
                </a:lnTo>
                <a:lnTo>
                  <a:pt x="4462477" y="3759838"/>
                </a:lnTo>
                <a:lnTo>
                  <a:pt x="4468241" y="3760058"/>
                </a:lnTo>
                <a:cubicBezTo>
                  <a:pt x="4488791" y="3761472"/>
                  <a:pt x="4494617" y="3773519"/>
                  <a:pt x="4503624" y="3786488"/>
                </a:cubicBezTo>
                <a:lnTo>
                  <a:pt x="4633130" y="3964592"/>
                </a:lnTo>
                <a:cubicBezTo>
                  <a:pt x="4641100" y="3976536"/>
                  <a:pt x="4640472" y="3988604"/>
                  <a:pt x="4631652" y="4004516"/>
                </a:cubicBezTo>
                <a:lnTo>
                  <a:pt x="4504818" y="4223676"/>
                </a:lnTo>
                <a:cubicBezTo>
                  <a:pt x="4495810" y="4239376"/>
                  <a:pt x="4488827" y="4253423"/>
                  <a:pt x="4468276" y="4255136"/>
                </a:cubicBezTo>
                <a:lnTo>
                  <a:pt x="4462511" y="4255401"/>
                </a:lnTo>
                <a:lnTo>
                  <a:pt x="4461163" y="4255401"/>
                </a:lnTo>
                <a:lnTo>
                  <a:pt x="4426806" y="4255401"/>
                </a:lnTo>
                <a:lnTo>
                  <a:pt x="4282276" y="4255401"/>
                </a:lnTo>
                <a:lnTo>
                  <a:pt x="4247918" y="4255401"/>
                </a:lnTo>
                <a:lnTo>
                  <a:pt x="4246571" y="4255401"/>
                </a:lnTo>
                <a:cubicBezTo>
                  <a:pt x="4245390" y="4255308"/>
                  <a:pt x="4242808" y="4255377"/>
                  <a:pt x="4240226" y="4254961"/>
                </a:cubicBezTo>
                <a:cubicBezTo>
                  <a:pt x="4219148" y="4252798"/>
                  <a:pt x="4201063" y="4228910"/>
                  <a:pt x="4216387" y="4201360"/>
                </a:cubicBezTo>
                <a:lnTo>
                  <a:pt x="4341522" y="3985183"/>
                </a:lnTo>
                <a:lnTo>
                  <a:pt x="4215370" y="3811696"/>
                </a:lnTo>
                <a:cubicBezTo>
                  <a:pt x="4201472" y="3788422"/>
                  <a:pt x="4219113" y="3761989"/>
                  <a:pt x="4240189" y="3760202"/>
                </a:cubicBezTo>
                <a:cubicBezTo>
                  <a:pt x="4242772" y="3759858"/>
                  <a:pt x="4245354" y="3759915"/>
                  <a:pt x="4246535" y="3759838"/>
                </a:cubicBezTo>
                <a:close/>
                <a:moveTo>
                  <a:pt x="3291449" y="3759838"/>
                </a:moveTo>
                <a:lnTo>
                  <a:pt x="3292798" y="3759838"/>
                </a:lnTo>
                <a:lnTo>
                  <a:pt x="3327154" y="3759838"/>
                </a:lnTo>
                <a:lnTo>
                  <a:pt x="3471684" y="3759838"/>
                </a:lnTo>
                <a:lnTo>
                  <a:pt x="3506041" y="3759838"/>
                </a:lnTo>
                <a:lnTo>
                  <a:pt x="3507390" y="3759838"/>
                </a:lnTo>
                <a:lnTo>
                  <a:pt x="3513155" y="3760058"/>
                </a:lnTo>
                <a:cubicBezTo>
                  <a:pt x="3533705" y="3761472"/>
                  <a:pt x="3539531" y="3773519"/>
                  <a:pt x="3548540" y="3786488"/>
                </a:cubicBezTo>
                <a:lnTo>
                  <a:pt x="3678044" y="3964592"/>
                </a:lnTo>
                <a:cubicBezTo>
                  <a:pt x="3686015" y="3976536"/>
                  <a:pt x="3685386" y="3988604"/>
                  <a:pt x="3676567" y="4004516"/>
                </a:cubicBezTo>
                <a:lnTo>
                  <a:pt x="3549734" y="4223676"/>
                </a:lnTo>
                <a:cubicBezTo>
                  <a:pt x="3540727" y="4239376"/>
                  <a:pt x="3533741" y="4253423"/>
                  <a:pt x="3513191" y="4255136"/>
                </a:cubicBezTo>
                <a:lnTo>
                  <a:pt x="3507427" y="4255401"/>
                </a:lnTo>
                <a:lnTo>
                  <a:pt x="3506077" y="4255401"/>
                </a:lnTo>
                <a:lnTo>
                  <a:pt x="3471721" y="4255401"/>
                </a:lnTo>
                <a:lnTo>
                  <a:pt x="3327191" y="4255401"/>
                </a:lnTo>
                <a:lnTo>
                  <a:pt x="3292835" y="4255401"/>
                </a:lnTo>
                <a:lnTo>
                  <a:pt x="3291486" y="4255401"/>
                </a:lnTo>
                <a:cubicBezTo>
                  <a:pt x="3290307" y="4255308"/>
                  <a:pt x="3287724" y="4255377"/>
                  <a:pt x="3285142" y="4254961"/>
                </a:cubicBezTo>
                <a:cubicBezTo>
                  <a:pt x="3264064" y="4252798"/>
                  <a:pt x="3245980" y="4228910"/>
                  <a:pt x="3261304" y="4201360"/>
                </a:cubicBezTo>
                <a:lnTo>
                  <a:pt x="3386438" y="3985183"/>
                </a:lnTo>
                <a:lnTo>
                  <a:pt x="3260288" y="3811696"/>
                </a:lnTo>
                <a:cubicBezTo>
                  <a:pt x="3246388" y="3788422"/>
                  <a:pt x="3264029" y="3761989"/>
                  <a:pt x="3285106" y="3760202"/>
                </a:cubicBezTo>
                <a:cubicBezTo>
                  <a:pt x="3287689" y="3759858"/>
                  <a:pt x="3290270" y="3759915"/>
                  <a:pt x="3291449" y="3759838"/>
                </a:cubicBezTo>
                <a:close/>
                <a:moveTo>
                  <a:pt x="2336347" y="3759838"/>
                </a:moveTo>
                <a:lnTo>
                  <a:pt x="2337695" y="3759838"/>
                </a:lnTo>
                <a:lnTo>
                  <a:pt x="2372052" y="3759838"/>
                </a:lnTo>
                <a:lnTo>
                  <a:pt x="2516583" y="3759838"/>
                </a:lnTo>
                <a:lnTo>
                  <a:pt x="2550941" y="3759838"/>
                </a:lnTo>
                <a:lnTo>
                  <a:pt x="2552289" y="3759838"/>
                </a:lnTo>
                <a:lnTo>
                  <a:pt x="2558055" y="3760058"/>
                </a:lnTo>
                <a:cubicBezTo>
                  <a:pt x="2578604" y="3761472"/>
                  <a:pt x="2584430" y="3773519"/>
                  <a:pt x="2593438" y="3786488"/>
                </a:cubicBezTo>
                <a:lnTo>
                  <a:pt x="2722943" y="3964592"/>
                </a:lnTo>
                <a:cubicBezTo>
                  <a:pt x="2730916" y="3976536"/>
                  <a:pt x="2730285" y="3988604"/>
                  <a:pt x="2721465" y="4004516"/>
                </a:cubicBezTo>
                <a:lnTo>
                  <a:pt x="2594634" y="4223676"/>
                </a:lnTo>
                <a:cubicBezTo>
                  <a:pt x="2585624" y="4239376"/>
                  <a:pt x="2578640" y="4253423"/>
                  <a:pt x="2558090" y="4255136"/>
                </a:cubicBezTo>
                <a:lnTo>
                  <a:pt x="2552324" y="4255401"/>
                </a:lnTo>
                <a:lnTo>
                  <a:pt x="2550977" y="4255401"/>
                </a:lnTo>
                <a:lnTo>
                  <a:pt x="2516620" y="4255401"/>
                </a:lnTo>
                <a:lnTo>
                  <a:pt x="2372088" y="4255401"/>
                </a:lnTo>
                <a:lnTo>
                  <a:pt x="2337731" y="4255401"/>
                </a:lnTo>
                <a:lnTo>
                  <a:pt x="2336384" y="4255401"/>
                </a:lnTo>
                <a:cubicBezTo>
                  <a:pt x="2335203" y="4255308"/>
                  <a:pt x="2332621" y="4255377"/>
                  <a:pt x="2330039" y="4254961"/>
                </a:cubicBezTo>
                <a:cubicBezTo>
                  <a:pt x="2308962" y="4252798"/>
                  <a:pt x="2290876" y="4228910"/>
                  <a:pt x="2306201" y="4201360"/>
                </a:cubicBezTo>
                <a:lnTo>
                  <a:pt x="2431337" y="3985183"/>
                </a:lnTo>
                <a:lnTo>
                  <a:pt x="2305184" y="3811696"/>
                </a:lnTo>
                <a:cubicBezTo>
                  <a:pt x="2291287" y="3788422"/>
                  <a:pt x="2308924" y="3761989"/>
                  <a:pt x="2330002" y="3760202"/>
                </a:cubicBezTo>
                <a:cubicBezTo>
                  <a:pt x="2332584" y="3759858"/>
                  <a:pt x="2335169" y="3759915"/>
                  <a:pt x="2336347" y="3759838"/>
                </a:cubicBezTo>
                <a:close/>
                <a:moveTo>
                  <a:pt x="1381247" y="3759838"/>
                </a:moveTo>
                <a:lnTo>
                  <a:pt x="1382594" y="3759838"/>
                </a:lnTo>
                <a:lnTo>
                  <a:pt x="1416953" y="3759838"/>
                </a:lnTo>
                <a:lnTo>
                  <a:pt x="1561482" y="3759838"/>
                </a:lnTo>
                <a:lnTo>
                  <a:pt x="1595839" y="3759838"/>
                </a:lnTo>
                <a:lnTo>
                  <a:pt x="1597187" y="3759838"/>
                </a:lnTo>
                <a:lnTo>
                  <a:pt x="1602952" y="3760058"/>
                </a:lnTo>
                <a:cubicBezTo>
                  <a:pt x="1623502" y="3761472"/>
                  <a:pt x="1629329" y="3773519"/>
                  <a:pt x="1638336" y="3786488"/>
                </a:cubicBezTo>
                <a:lnTo>
                  <a:pt x="1767842" y="3964592"/>
                </a:lnTo>
                <a:cubicBezTo>
                  <a:pt x="1775813" y="3976536"/>
                  <a:pt x="1775183" y="3988604"/>
                  <a:pt x="1766363" y="4004516"/>
                </a:cubicBezTo>
                <a:lnTo>
                  <a:pt x="1639530" y="4223676"/>
                </a:lnTo>
                <a:cubicBezTo>
                  <a:pt x="1630522" y="4239376"/>
                  <a:pt x="1623538" y="4253423"/>
                  <a:pt x="1602988" y="4255136"/>
                </a:cubicBezTo>
                <a:lnTo>
                  <a:pt x="1597222" y="4255401"/>
                </a:lnTo>
                <a:lnTo>
                  <a:pt x="1595876" y="4255401"/>
                </a:lnTo>
                <a:lnTo>
                  <a:pt x="1561518" y="4255401"/>
                </a:lnTo>
                <a:lnTo>
                  <a:pt x="1416988" y="4255401"/>
                </a:lnTo>
                <a:lnTo>
                  <a:pt x="1382630" y="4255401"/>
                </a:lnTo>
                <a:lnTo>
                  <a:pt x="1381282" y="4255401"/>
                </a:lnTo>
                <a:cubicBezTo>
                  <a:pt x="1380104" y="4255308"/>
                  <a:pt x="1377520" y="4255377"/>
                  <a:pt x="1374938" y="4254961"/>
                </a:cubicBezTo>
                <a:cubicBezTo>
                  <a:pt x="1353861" y="4252798"/>
                  <a:pt x="1335776" y="4228910"/>
                  <a:pt x="1351101" y="4201360"/>
                </a:cubicBezTo>
                <a:lnTo>
                  <a:pt x="1476236" y="3985183"/>
                </a:lnTo>
                <a:lnTo>
                  <a:pt x="1350085" y="3811696"/>
                </a:lnTo>
                <a:cubicBezTo>
                  <a:pt x="1336185" y="3788422"/>
                  <a:pt x="1353825" y="3761989"/>
                  <a:pt x="1374902" y="3760202"/>
                </a:cubicBezTo>
                <a:cubicBezTo>
                  <a:pt x="1377485" y="3759858"/>
                  <a:pt x="1380067" y="3759915"/>
                  <a:pt x="1381247" y="3759838"/>
                </a:cubicBezTo>
                <a:close/>
                <a:moveTo>
                  <a:pt x="426143" y="3759838"/>
                </a:moveTo>
                <a:lnTo>
                  <a:pt x="427491" y="3759838"/>
                </a:lnTo>
                <a:lnTo>
                  <a:pt x="461848" y="3759838"/>
                </a:lnTo>
                <a:lnTo>
                  <a:pt x="606378" y="3759838"/>
                </a:lnTo>
                <a:lnTo>
                  <a:pt x="640736" y="3759838"/>
                </a:lnTo>
                <a:lnTo>
                  <a:pt x="642083" y="3759838"/>
                </a:lnTo>
                <a:lnTo>
                  <a:pt x="647848" y="3760058"/>
                </a:lnTo>
                <a:cubicBezTo>
                  <a:pt x="668398" y="3761472"/>
                  <a:pt x="674224" y="3773519"/>
                  <a:pt x="683232" y="3786488"/>
                </a:cubicBezTo>
                <a:lnTo>
                  <a:pt x="812737" y="3964592"/>
                </a:lnTo>
                <a:cubicBezTo>
                  <a:pt x="820708" y="3976536"/>
                  <a:pt x="820079" y="3988604"/>
                  <a:pt x="811258" y="4004516"/>
                </a:cubicBezTo>
                <a:lnTo>
                  <a:pt x="684427" y="4223676"/>
                </a:lnTo>
                <a:cubicBezTo>
                  <a:pt x="675419" y="4239376"/>
                  <a:pt x="668434" y="4253423"/>
                  <a:pt x="647885" y="4255136"/>
                </a:cubicBezTo>
                <a:lnTo>
                  <a:pt x="642119" y="4255401"/>
                </a:lnTo>
                <a:lnTo>
                  <a:pt x="640771" y="4255401"/>
                </a:lnTo>
                <a:lnTo>
                  <a:pt x="606414" y="4255401"/>
                </a:lnTo>
                <a:lnTo>
                  <a:pt x="461884" y="4255401"/>
                </a:lnTo>
                <a:lnTo>
                  <a:pt x="427527" y="4255401"/>
                </a:lnTo>
                <a:lnTo>
                  <a:pt x="426179" y="4255401"/>
                </a:lnTo>
                <a:cubicBezTo>
                  <a:pt x="424999" y="4255308"/>
                  <a:pt x="422417" y="4255377"/>
                  <a:pt x="419834" y="4254961"/>
                </a:cubicBezTo>
                <a:cubicBezTo>
                  <a:pt x="398757" y="4252798"/>
                  <a:pt x="380672" y="4228910"/>
                  <a:pt x="395997" y="4201360"/>
                </a:cubicBezTo>
                <a:lnTo>
                  <a:pt x="521131" y="3985183"/>
                </a:lnTo>
                <a:lnTo>
                  <a:pt x="394980" y="3811696"/>
                </a:lnTo>
                <a:cubicBezTo>
                  <a:pt x="381082" y="3788422"/>
                  <a:pt x="398721" y="3761989"/>
                  <a:pt x="419798" y="3760202"/>
                </a:cubicBezTo>
                <a:cubicBezTo>
                  <a:pt x="422381" y="3759858"/>
                  <a:pt x="424963" y="3759915"/>
                  <a:pt x="426143" y="3759838"/>
                </a:cubicBezTo>
                <a:close/>
                <a:moveTo>
                  <a:pt x="8544500" y="3388623"/>
                </a:moveTo>
                <a:lnTo>
                  <a:pt x="8545848" y="3388623"/>
                </a:lnTo>
                <a:lnTo>
                  <a:pt x="8580205" y="3388623"/>
                </a:lnTo>
                <a:lnTo>
                  <a:pt x="8724736" y="3388623"/>
                </a:lnTo>
                <a:lnTo>
                  <a:pt x="8759093" y="3388623"/>
                </a:lnTo>
                <a:lnTo>
                  <a:pt x="8760440" y="3388623"/>
                </a:lnTo>
                <a:lnTo>
                  <a:pt x="8766206" y="3388843"/>
                </a:lnTo>
                <a:cubicBezTo>
                  <a:pt x="8786755" y="3390257"/>
                  <a:pt x="8792582" y="3402304"/>
                  <a:pt x="8801590" y="3415273"/>
                </a:cubicBezTo>
                <a:lnTo>
                  <a:pt x="8931095" y="3593377"/>
                </a:lnTo>
                <a:cubicBezTo>
                  <a:pt x="8939066" y="3605321"/>
                  <a:pt x="8938437" y="3617389"/>
                  <a:pt x="8929616" y="3633301"/>
                </a:cubicBezTo>
                <a:lnTo>
                  <a:pt x="8802784" y="3852461"/>
                </a:lnTo>
                <a:cubicBezTo>
                  <a:pt x="8793776" y="3868161"/>
                  <a:pt x="8786791" y="3882208"/>
                  <a:pt x="8766242" y="3883921"/>
                </a:cubicBezTo>
                <a:lnTo>
                  <a:pt x="8760476" y="3884186"/>
                </a:lnTo>
                <a:lnTo>
                  <a:pt x="8759129" y="3884186"/>
                </a:lnTo>
                <a:lnTo>
                  <a:pt x="8724771" y="3884186"/>
                </a:lnTo>
                <a:lnTo>
                  <a:pt x="8580241" y="3884186"/>
                </a:lnTo>
                <a:lnTo>
                  <a:pt x="8545884" y="3884186"/>
                </a:lnTo>
                <a:lnTo>
                  <a:pt x="8544536" y="3884186"/>
                </a:lnTo>
                <a:cubicBezTo>
                  <a:pt x="8543356" y="3884093"/>
                  <a:pt x="8540774" y="3884162"/>
                  <a:pt x="8538191" y="3883746"/>
                </a:cubicBezTo>
                <a:cubicBezTo>
                  <a:pt x="8517114" y="3881583"/>
                  <a:pt x="8499029" y="3857695"/>
                  <a:pt x="8514353" y="3830145"/>
                </a:cubicBezTo>
                <a:lnTo>
                  <a:pt x="8639488" y="3613968"/>
                </a:lnTo>
                <a:lnTo>
                  <a:pt x="8513337" y="3440481"/>
                </a:lnTo>
                <a:cubicBezTo>
                  <a:pt x="8499438" y="3417207"/>
                  <a:pt x="8517078" y="3390774"/>
                  <a:pt x="8538155" y="3388987"/>
                </a:cubicBezTo>
                <a:cubicBezTo>
                  <a:pt x="8540738" y="3388643"/>
                  <a:pt x="8543320" y="3388700"/>
                  <a:pt x="8544500" y="3388623"/>
                </a:cubicBezTo>
                <a:close/>
                <a:moveTo>
                  <a:pt x="7589396" y="3388623"/>
                </a:moveTo>
                <a:lnTo>
                  <a:pt x="7590744" y="3388623"/>
                </a:lnTo>
                <a:lnTo>
                  <a:pt x="7625101" y="3388623"/>
                </a:lnTo>
                <a:lnTo>
                  <a:pt x="7769632" y="3388623"/>
                </a:lnTo>
                <a:lnTo>
                  <a:pt x="7803989" y="3388623"/>
                </a:lnTo>
                <a:lnTo>
                  <a:pt x="7805337" y="3388623"/>
                </a:lnTo>
                <a:lnTo>
                  <a:pt x="7811102" y="3388843"/>
                </a:lnTo>
                <a:cubicBezTo>
                  <a:pt x="7831652" y="3390257"/>
                  <a:pt x="7837478" y="3402304"/>
                  <a:pt x="7846486" y="3415273"/>
                </a:cubicBezTo>
                <a:lnTo>
                  <a:pt x="7975991" y="3593377"/>
                </a:lnTo>
                <a:cubicBezTo>
                  <a:pt x="7983962" y="3605321"/>
                  <a:pt x="7983333" y="3617389"/>
                  <a:pt x="7974512" y="3633301"/>
                </a:cubicBezTo>
                <a:lnTo>
                  <a:pt x="7847680" y="3852461"/>
                </a:lnTo>
                <a:cubicBezTo>
                  <a:pt x="7838672" y="3868161"/>
                  <a:pt x="7831688" y="3882208"/>
                  <a:pt x="7811138" y="3883921"/>
                </a:cubicBezTo>
                <a:lnTo>
                  <a:pt x="7805373" y="3884186"/>
                </a:lnTo>
                <a:lnTo>
                  <a:pt x="7804025" y="3884186"/>
                </a:lnTo>
                <a:lnTo>
                  <a:pt x="7769668" y="3884186"/>
                </a:lnTo>
                <a:lnTo>
                  <a:pt x="7625137" y="3884186"/>
                </a:lnTo>
                <a:lnTo>
                  <a:pt x="7590780" y="3884186"/>
                </a:lnTo>
                <a:lnTo>
                  <a:pt x="7589432" y="3884186"/>
                </a:lnTo>
                <a:cubicBezTo>
                  <a:pt x="7588253" y="3884093"/>
                  <a:pt x="7585670" y="3884162"/>
                  <a:pt x="7583087" y="3883746"/>
                </a:cubicBezTo>
                <a:cubicBezTo>
                  <a:pt x="7562010" y="3881583"/>
                  <a:pt x="7543925" y="3857695"/>
                  <a:pt x="7559250" y="3830145"/>
                </a:cubicBezTo>
                <a:lnTo>
                  <a:pt x="7684384" y="3613968"/>
                </a:lnTo>
                <a:lnTo>
                  <a:pt x="7558233" y="3440481"/>
                </a:lnTo>
                <a:cubicBezTo>
                  <a:pt x="7544335" y="3417207"/>
                  <a:pt x="7561974" y="3390774"/>
                  <a:pt x="7583051" y="3388987"/>
                </a:cubicBezTo>
                <a:cubicBezTo>
                  <a:pt x="7585634" y="3388643"/>
                  <a:pt x="7588217" y="3388700"/>
                  <a:pt x="7589396" y="3388623"/>
                </a:cubicBezTo>
                <a:close/>
                <a:moveTo>
                  <a:pt x="6634292" y="3388623"/>
                </a:moveTo>
                <a:lnTo>
                  <a:pt x="6635640" y="3388623"/>
                </a:lnTo>
                <a:lnTo>
                  <a:pt x="6669997" y="3388623"/>
                </a:lnTo>
                <a:lnTo>
                  <a:pt x="6814528" y="3388623"/>
                </a:lnTo>
                <a:lnTo>
                  <a:pt x="6848885" y="3388623"/>
                </a:lnTo>
                <a:lnTo>
                  <a:pt x="6850233" y="3388623"/>
                </a:lnTo>
                <a:lnTo>
                  <a:pt x="6855998" y="3388843"/>
                </a:lnTo>
                <a:cubicBezTo>
                  <a:pt x="6876548" y="3390257"/>
                  <a:pt x="6882374" y="3402304"/>
                  <a:pt x="6891382" y="3415273"/>
                </a:cubicBezTo>
                <a:lnTo>
                  <a:pt x="7020887" y="3593377"/>
                </a:lnTo>
                <a:cubicBezTo>
                  <a:pt x="7028858" y="3605321"/>
                  <a:pt x="7028229" y="3617389"/>
                  <a:pt x="7019408" y="3633301"/>
                </a:cubicBezTo>
                <a:lnTo>
                  <a:pt x="6892576" y="3852461"/>
                </a:lnTo>
                <a:cubicBezTo>
                  <a:pt x="6883568" y="3868161"/>
                  <a:pt x="6876584" y="3882208"/>
                  <a:pt x="6856034" y="3883921"/>
                </a:cubicBezTo>
                <a:lnTo>
                  <a:pt x="6850269" y="3884186"/>
                </a:lnTo>
                <a:lnTo>
                  <a:pt x="6848921" y="3884186"/>
                </a:lnTo>
                <a:lnTo>
                  <a:pt x="6814564" y="3884186"/>
                </a:lnTo>
                <a:lnTo>
                  <a:pt x="6670033" y="3884186"/>
                </a:lnTo>
                <a:lnTo>
                  <a:pt x="6635676" y="3884186"/>
                </a:lnTo>
                <a:lnTo>
                  <a:pt x="6634328" y="3884186"/>
                </a:lnTo>
                <a:cubicBezTo>
                  <a:pt x="6633149" y="3884093"/>
                  <a:pt x="6630566" y="3884162"/>
                  <a:pt x="6627983" y="3883746"/>
                </a:cubicBezTo>
                <a:cubicBezTo>
                  <a:pt x="6606906" y="3881583"/>
                  <a:pt x="6588821" y="3857695"/>
                  <a:pt x="6604146" y="3830145"/>
                </a:cubicBezTo>
                <a:lnTo>
                  <a:pt x="6729280" y="3613968"/>
                </a:lnTo>
                <a:lnTo>
                  <a:pt x="6603129" y="3440481"/>
                </a:lnTo>
                <a:cubicBezTo>
                  <a:pt x="6589231" y="3417207"/>
                  <a:pt x="6606870" y="3390774"/>
                  <a:pt x="6627947" y="3388987"/>
                </a:cubicBezTo>
                <a:cubicBezTo>
                  <a:pt x="6630530" y="3388643"/>
                  <a:pt x="6633113" y="3388700"/>
                  <a:pt x="6634292" y="3388623"/>
                </a:cubicBezTo>
                <a:close/>
                <a:moveTo>
                  <a:pt x="5679190" y="3388623"/>
                </a:moveTo>
                <a:lnTo>
                  <a:pt x="5680538" y="3388623"/>
                </a:lnTo>
                <a:lnTo>
                  <a:pt x="5714894" y="3388623"/>
                </a:lnTo>
                <a:lnTo>
                  <a:pt x="5859424" y="3388623"/>
                </a:lnTo>
                <a:lnTo>
                  <a:pt x="5893783" y="3388623"/>
                </a:lnTo>
                <a:lnTo>
                  <a:pt x="5895129" y="3388623"/>
                </a:lnTo>
                <a:lnTo>
                  <a:pt x="5900894" y="3388843"/>
                </a:lnTo>
                <a:cubicBezTo>
                  <a:pt x="5921444" y="3390257"/>
                  <a:pt x="5927271" y="3402304"/>
                  <a:pt x="5936279" y="3415273"/>
                </a:cubicBezTo>
                <a:lnTo>
                  <a:pt x="6065783" y="3593377"/>
                </a:lnTo>
                <a:cubicBezTo>
                  <a:pt x="6073755" y="3605321"/>
                  <a:pt x="6073125" y="3617389"/>
                  <a:pt x="6064305" y="3633301"/>
                </a:cubicBezTo>
                <a:lnTo>
                  <a:pt x="5937473" y="3852461"/>
                </a:lnTo>
                <a:cubicBezTo>
                  <a:pt x="5928465" y="3868161"/>
                  <a:pt x="5921480" y="3882208"/>
                  <a:pt x="5900931" y="3883921"/>
                </a:cubicBezTo>
                <a:lnTo>
                  <a:pt x="5895165" y="3884186"/>
                </a:lnTo>
                <a:lnTo>
                  <a:pt x="5893817" y="3884186"/>
                </a:lnTo>
                <a:lnTo>
                  <a:pt x="5859463" y="3884186"/>
                </a:lnTo>
                <a:lnTo>
                  <a:pt x="5714930" y="3884186"/>
                </a:lnTo>
                <a:lnTo>
                  <a:pt x="5680574" y="3884186"/>
                </a:lnTo>
                <a:lnTo>
                  <a:pt x="5679225" y="3884186"/>
                </a:lnTo>
                <a:cubicBezTo>
                  <a:pt x="5678046" y="3884093"/>
                  <a:pt x="5675463" y="3884162"/>
                  <a:pt x="5672881" y="3883746"/>
                </a:cubicBezTo>
                <a:cubicBezTo>
                  <a:pt x="5651804" y="3881583"/>
                  <a:pt x="5633718" y="3857695"/>
                  <a:pt x="5649042" y="3830145"/>
                </a:cubicBezTo>
                <a:lnTo>
                  <a:pt x="5774176" y="3613968"/>
                </a:lnTo>
                <a:lnTo>
                  <a:pt x="5648026" y="3440481"/>
                </a:lnTo>
                <a:cubicBezTo>
                  <a:pt x="5634127" y="3417207"/>
                  <a:pt x="5651768" y="3390774"/>
                  <a:pt x="5672845" y="3388987"/>
                </a:cubicBezTo>
                <a:cubicBezTo>
                  <a:pt x="5675428" y="3388643"/>
                  <a:pt x="5678010" y="3388700"/>
                  <a:pt x="5679190" y="3388623"/>
                </a:cubicBezTo>
                <a:close/>
                <a:moveTo>
                  <a:pt x="4724086" y="3388623"/>
                </a:moveTo>
                <a:lnTo>
                  <a:pt x="4725437" y="3388623"/>
                </a:lnTo>
                <a:lnTo>
                  <a:pt x="4759792" y="3388623"/>
                </a:lnTo>
                <a:lnTo>
                  <a:pt x="4904320" y="3388623"/>
                </a:lnTo>
                <a:lnTo>
                  <a:pt x="4938679" y="3388623"/>
                </a:lnTo>
                <a:lnTo>
                  <a:pt x="4940026" y="3388623"/>
                </a:lnTo>
                <a:lnTo>
                  <a:pt x="4945794" y="3388843"/>
                </a:lnTo>
                <a:cubicBezTo>
                  <a:pt x="4966342" y="3390257"/>
                  <a:pt x="4972168" y="3402304"/>
                  <a:pt x="4981175" y="3415273"/>
                </a:cubicBezTo>
                <a:lnTo>
                  <a:pt x="5110683" y="3593377"/>
                </a:lnTo>
                <a:cubicBezTo>
                  <a:pt x="5118652" y="3605321"/>
                  <a:pt x="5118023" y="3617389"/>
                  <a:pt x="5109202" y="3633301"/>
                </a:cubicBezTo>
                <a:lnTo>
                  <a:pt x="4982371" y="3852461"/>
                </a:lnTo>
                <a:cubicBezTo>
                  <a:pt x="4973363" y="3868161"/>
                  <a:pt x="4966378" y="3882208"/>
                  <a:pt x="4945827" y="3883921"/>
                </a:cubicBezTo>
                <a:lnTo>
                  <a:pt x="4940062" y="3884186"/>
                </a:lnTo>
                <a:lnTo>
                  <a:pt x="4938714" y="3884186"/>
                </a:lnTo>
                <a:lnTo>
                  <a:pt x="4904357" y="3884186"/>
                </a:lnTo>
                <a:lnTo>
                  <a:pt x="4759827" y="3884186"/>
                </a:lnTo>
                <a:lnTo>
                  <a:pt x="4725471" y="3884186"/>
                </a:lnTo>
                <a:lnTo>
                  <a:pt x="4724123" y="3884186"/>
                </a:lnTo>
                <a:cubicBezTo>
                  <a:pt x="4722944" y="3884093"/>
                  <a:pt x="4720361" y="3884162"/>
                  <a:pt x="4717779" y="3883746"/>
                </a:cubicBezTo>
                <a:cubicBezTo>
                  <a:pt x="4696701" y="3881583"/>
                  <a:pt x="4678617" y="3857695"/>
                  <a:pt x="4693939" y="3830145"/>
                </a:cubicBezTo>
                <a:lnTo>
                  <a:pt x="4819075" y="3613968"/>
                </a:lnTo>
                <a:lnTo>
                  <a:pt x="4692923" y="3440481"/>
                </a:lnTo>
                <a:cubicBezTo>
                  <a:pt x="4679026" y="3417207"/>
                  <a:pt x="4696664" y="3390774"/>
                  <a:pt x="4717742" y="3388987"/>
                </a:cubicBezTo>
                <a:cubicBezTo>
                  <a:pt x="4720324" y="3388643"/>
                  <a:pt x="4722907" y="3388700"/>
                  <a:pt x="4724086" y="3388623"/>
                </a:cubicBezTo>
                <a:close/>
                <a:moveTo>
                  <a:pt x="3769001" y="3388623"/>
                </a:moveTo>
                <a:lnTo>
                  <a:pt x="3770348" y="3388623"/>
                </a:lnTo>
                <a:lnTo>
                  <a:pt x="3804707" y="3388623"/>
                </a:lnTo>
                <a:lnTo>
                  <a:pt x="3949235" y="3388623"/>
                </a:lnTo>
                <a:lnTo>
                  <a:pt x="3983594" y="3388623"/>
                </a:lnTo>
                <a:lnTo>
                  <a:pt x="3984940" y="3388623"/>
                </a:lnTo>
                <a:lnTo>
                  <a:pt x="3990704" y="3388843"/>
                </a:lnTo>
                <a:cubicBezTo>
                  <a:pt x="4011255" y="3390257"/>
                  <a:pt x="4017081" y="3402304"/>
                  <a:pt x="4026089" y="3415273"/>
                </a:cubicBezTo>
                <a:lnTo>
                  <a:pt x="4155595" y="3593377"/>
                </a:lnTo>
                <a:cubicBezTo>
                  <a:pt x="4163566" y="3605321"/>
                  <a:pt x="4162936" y="3617389"/>
                  <a:pt x="4154115" y="3633301"/>
                </a:cubicBezTo>
                <a:lnTo>
                  <a:pt x="4027283" y="3852461"/>
                </a:lnTo>
                <a:cubicBezTo>
                  <a:pt x="4018277" y="3868161"/>
                  <a:pt x="4011292" y="3882208"/>
                  <a:pt x="3990741" y="3883921"/>
                </a:cubicBezTo>
                <a:lnTo>
                  <a:pt x="3984976" y="3884186"/>
                </a:lnTo>
                <a:lnTo>
                  <a:pt x="3983627" y="3884186"/>
                </a:lnTo>
                <a:lnTo>
                  <a:pt x="3949271" y="3884186"/>
                </a:lnTo>
                <a:lnTo>
                  <a:pt x="3804743" y="3884186"/>
                </a:lnTo>
                <a:lnTo>
                  <a:pt x="3770384" y="3884186"/>
                </a:lnTo>
                <a:lnTo>
                  <a:pt x="3769036" y="3884186"/>
                </a:lnTo>
                <a:cubicBezTo>
                  <a:pt x="3767858" y="3884093"/>
                  <a:pt x="3765276" y="3884162"/>
                  <a:pt x="3762692" y="3883746"/>
                </a:cubicBezTo>
                <a:cubicBezTo>
                  <a:pt x="3741615" y="3881583"/>
                  <a:pt x="3723530" y="3857695"/>
                  <a:pt x="3738855" y="3830145"/>
                </a:cubicBezTo>
                <a:lnTo>
                  <a:pt x="3863989" y="3613968"/>
                </a:lnTo>
                <a:lnTo>
                  <a:pt x="3737838" y="3440481"/>
                </a:lnTo>
                <a:cubicBezTo>
                  <a:pt x="3723939" y="3417207"/>
                  <a:pt x="3741578" y="3390774"/>
                  <a:pt x="3762656" y="3388987"/>
                </a:cubicBezTo>
                <a:cubicBezTo>
                  <a:pt x="3765237" y="3388643"/>
                  <a:pt x="3767822" y="3388700"/>
                  <a:pt x="3769001" y="3388623"/>
                </a:cubicBezTo>
                <a:close/>
                <a:moveTo>
                  <a:pt x="2813898" y="3388623"/>
                </a:moveTo>
                <a:lnTo>
                  <a:pt x="2815247" y="3388623"/>
                </a:lnTo>
                <a:lnTo>
                  <a:pt x="2849605" y="3388623"/>
                </a:lnTo>
                <a:lnTo>
                  <a:pt x="2994136" y="3388623"/>
                </a:lnTo>
                <a:lnTo>
                  <a:pt x="3028494" y="3388623"/>
                </a:lnTo>
                <a:lnTo>
                  <a:pt x="3029842" y="3388623"/>
                </a:lnTo>
                <a:lnTo>
                  <a:pt x="3035607" y="3388843"/>
                </a:lnTo>
                <a:cubicBezTo>
                  <a:pt x="3056157" y="3390257"/>
                  <a:pt x="3061984" y="3402304"/>
                  <a:pt x="3070994" y="3415273"/>
                </a:cubicBezTo>
                <a:lnTo>
                  <a:pt x="3200497" y="3593377"/>
                </a:lnTo>
                <a:cubicBezTo>
                  <a:pt x="3208467" y="3605321"/>
                  <a:pt x="3207835" y="3617389"/>
                  <a:pt x="3199016" y="3633301"/>
                </a:cubicBezTo>
                <a:lnTo>
                  <a:pt x="3072186" y="3852461"/>
                </a:lnTo>
                <a:cubicBezTo>
                  <a:pt x="3063178" y="3868161"/>
                  <a:pt x="3056193" y="3882208"/>
                  <a:pt x="3035642" y="3883921"/>
                </a:cubicBezTo>
                <a:lnTo>
                  <a:pt x="3029878" y="3884186"/>
                </a:lnTo>
                <a:lnTo>
                  <a:pt x="3028531" y="3884186"/>
                </a:lnTo>
                <a:lnTo>
                  <a:pt x="2994171" y="3884186"/>
                </a:lnTo>
                <a:lnTo>
                  <a:pt x="2849642" y="3884186"/>
                </a:lnTo>
                <a:lnTo>
                  <a:pt x="2815283" y="3884186"/>
                </a:lnTo>
                <a:lnTo>
                  <a:pt x="2813936" y="3884186"/>
                </a:lnTo>
                <a:cubicBezTo>
                  <a:pt x="2812756" y="3884093"/>
                  <a:pt x="2810173" y="3884162"/>
                  <a:pt x="2807590" y="3883746"/>
                </a:cubicBezTo>
                <a:cubicBezTo>
                  <a:pt x="2786515" y="3881583"/>
                  <a:pt x="2768430" y="3857695"/>
                  <a:pt x="2783753" y="3830145"/>
                </a:cubicBezTo>
                <a:lnTo>
                  <a:pt x="2908887" y="3613968"/>
                </a:lnTo>
                <a:lnTo>
                  <a:pt x="2782736" y="3440481"/>
                </a:lnTo>
                <a:cubicBezTo>
                  <a:pt x="2768838" y="3417207"/>
                  <a:pt x="2786477" y="3390774"/>
                  <a:pt x="2807556" y="3388987"/>
                </a:cubicBezTo>
                <a:cubicBezTo>
                  <a:pt x="2810139" y="3388643"/>
                  <a:pt x="2812722" y="3388700"/>
                  <a:pt x="2813898" y="3388623"/>
                </a:cubicBezTo>
                <a:close/>
                <a:moveTo>
                  <a:pt x="1858797" y="3388623"/>
                </a:moveTo>
                <a:lnTo>
                  <a:pt x="1860146" y="3388623"/>
                </a:lnTo>
                <a:lnTo>
                  <a:pt x="1894503" y="3388623"/>
                </a:lnTo>
                <a:lnTo>
                  <a:pt x="2039033" y="3388623"/>
                </a:lnTo>
                <a:lnTo>
                  <a:pt x="2073390" y="3388623"/>
                </a:lnTo>
                <a:lnTo>
                  <a:pt x="2074737" y="3388623"/>
                </a:lnTo>
                <a:lnTo>
                  <a:pt x="2080503" y="3388843"/>
                </a:lnTo>
                <a:cubicBezTo>
                  <a:pt x="2101050" y="3390257"/>
                  <a:pt x="2106878" y="3402304"/>
                  <a:pt x="2115886" y="3415273"/>
                </a:cubicBezTo>
                <a:lnTo>
                  <a:pt x="2245389" y="3593377"/>
                </a:lnTo>
                <a:cubicBezTo>
                  <a:pt x="2253363" y="3605321"/>
                  <a:pt x="2252735" y="3617389"/>
                  <a:pt x="2243912" y="3633301"/>
                </a:cubicBezTo>
                <a:lnTo>
                  <a:pt x="2117080" y="3852461"/>
                </a:lnTo>
                <a:cubicBezTo>
                  <a:pt x="2108071" y="3868161"/>
                  <a:pt x="2101088" y="3882208"/>
                  <a:pt x="2080539" y="3883921"/>
                </a:cubicBezTo>
                <a:lnTo>
                  <a:pt x="2074774" y="3884186"/>
                </a:lnTo>
                <a:lnTo>
                  <a:pt x="2073426" y="3884186"/>
                </a:lnTo>
                <a:lnTo>
                  <a:pt x="2039069" y="3884186"/>
                </a:lnTo>
                <a:lnTo>
                  <a:pt x="1894538" y="3884186"/>
                </a:lnTo>
                <a:lnTo>
                  <a:pt x="1860181" y="3884186"/>
                </a:lnTo>
                <a:lnTo>
                  <a:pt x="1858834" y="3884186"/>
                </a:lnTo>
                <a:cubicBezTo>
                  <a:pt x="1857655" y="3884093"/>
                  <a:pt x="1855071" y="3884162"/>
                  <a:pt x="1852489" y="3883746"/>
                </a:cubicBezTo>
                <a:cubicBezTo>
                  <a:pt x="1831412" y="3881583"/>
                  <a:pt x="1813327" y="3857695"/>
                  <a:pt x="1828651" y="3830145"/>
                </a:cubicBezTo>
                <a:lnTo>
                  <a:pt x="1953786" y="3613968"/>
                </a:lnTo>
                <a:lnTo>
                  <a:pt x="1827635" y="3440481"/>
                </a:lnTo>
                <a:cubicBezTo>
                  <a:pt x="1813736" y="3417207"/>
                  <a:pt x="1831376" y="3390774"/>
                  <a:pt x="1852453" y="3388987"/>
                </a:cubicBezTo>
                <a:cubicBezTo>
                  <a:pt x="1855035" y="3388643"/>
                  <a:pt x="1857618" y="3388700"/>
                  <a:pt x="1858797" y="3388623"/>
                </a:cubicBezTo>
                <a:close/>
                <a:moveTo>
                  <a:pt x="903694" y="3388623"/>
                </a:moveTo>
                <a:lnTo>
                  <a:pt x="905042" y="3388623"/>
                </a:lnTo>
                <a:lnTo>
                  <a:pt x="939399" y="3388623"/>
                </a:lnTo>
                <a:lnTo>
                  <a:pt x="1083930" y="3388623"/>
                </a:lnTo>
                <a:lnTo>
                  <a:pt x="1118287" y="3388623"/>
                </a:lnTo>
                <a:lnTo>
                  <a:pt x="1119635" y="3388623"/>
                </a:lnTo>
                <a:lnTo>
                  <a:pt x="1125400" y="3388843"/>
                </a:lnTo>
                <a:cubicBezTo>
                  <a:pt x="1145950" y="3390257"/>
                  <a:pt x="1151776" y="3402304"/>
                  <a:pt x="1160786" y="3415273"/>
                </a:cubicBezTo>
                <a:lnTo>
                  <a:pt x="1290290" y="3593377"/>
                </a:lnTo>
                <a:cubicBezTo>
                  <a:pt x="1298261" y="3605321"/>
                  <a:pt x="1297631" y="3617389"/>
                  <a:pt x="1288812" y="3633301"/>
                </a:cubicBezTo>
                <a:lnTo>
                  <a:pt x="1161979" y="3852461"/>
                </a:lnTo>
                <a:cubicBezTo>
                  <a:pt x="1152970" y="3868161"/>
                  <a:pt x="1145987" y="3882208"/>
                  <a:pt x="1125437" y="3883921"/>
                </a:cubicBezTo>
                <a:lnTo>
                  <a:pt x="1119671" y="3884186"/>
                </a:lnTo>
                <a:lnTo>
                  <a:pt x="1118324" y="3884186"/>
                </a:lnTo>
                <a:lnTo>
                  <a:pt x="1083967" y="3884186"/>
                </a:lnTo>
                <a:lnTo>
                  <a:pt x="939435" y="3884186"/>
                </a:lnTo>
                <a:lnTo>
                  <a:pt x="905078" y="3884186"/>
                </a:lnTo>
                <a:lnTo>
                  <a:pt x="903730" y="3884186"/>
                </a:lnTo>
                <a:cubicBezTo>
                  <a:pt x="902550" y="3884093"/>
                  <a:pt x="899968" y="3884162"/>
                  <a:pt x="897385" y="3883746"/>
                </a:cubicBezTo>
                <a:cubicBezTo>
                  <a:pt x="876308" y="3881583"/>
                  <a:pt x="858223" y="3857695"/>
                  <a:pt x="873547" y="3830145"/>
                </a:cubicBezTo>
                <a:lnTo>
                  <a:pt x="998682" y="3613968"/>
                </a:lnTo>
                <a:lnTo>
                  <a:pt x="872531" y="3440481"/>
                </a:lnTo>
                <a:cubicBezTo>
                  <a:pt x="858632" y="3417207"/>
                  <a:pt x="876272" y="3390774"/>
                  <a:pt x="897349" y="3388987"/>
                </a:cubicBezTo>
                <a:cubicBezTo>
                  <a:pt x="899931" y="3388643"/>
                  <a:pt x="902514" y="3388700"/>
                  <a:pt x="903694" y="3388623"/>
                </a:cubicBezTo>
                <a:close/>
                <a:moveTo>
                  <a:pt x="0" y="3388623"/>
                </a:moveTo>
                <a:lnTo>
                  <a:pt x="128828" y="3388623"/>
                </a:lnTo>
                <a:lnTo>
                  <a:pt x="163184" y="3388623"/>
                </a:lnTo>
                <a:lnTo>
                  <a:pt x="164532" y="3388623"/>
                </a:lnTo>
                <a:lnTo>
                  <a:pt x="170297" y="3388843"/>
                </a:lnTo>
                <a:cubicBezTo>
                  <a:pt x="190847" y="3390257"/>
                  <a:pt x="196674" y="3402304"/>
                  <a:pt x="205682" y="3415273"/>
                </a:cubicBezTo>
                <a:lnTo>
                  <a:pt x="335186" y="3593377"/>
                </a:lnTo>
                <a:cubicBezTo>
                  <a:pt x="343157" y="3605321"/>
                  <a:pt x="342528" y="3617389"/>
                  <a:pt x="333707" y="3633301"/>
                </a:cubicBezTo>
                <a:lnTo>
                  <a:pt x="206876" y="3852461"/>
                </a:lnTo>
                <a:cubicBezTo>
                  <a:pt x="197868" y="3868161"/>
                  <a:pt x="190883" y="3882208"/>
                  <a:pt x="170334" y="3883921"/>
                </a:cubicBezTo>
                <a:lnTo>
                  <a:pt x="164568" y="3884186"/>
                </a:lnTo>
                <a:lnTo>
                  <a:pt x="163220" y="3884186"/>
                </a:lnTo>
                <a:lnTo>
                  <a:pt x="128864" y="3884186"/>
                </a:lnTo>
                <a:lnTo>
                  <a:pt x="0" y="3884186"/>
                </a:lnTo>
                <a:lnTo>
                  <a:pt x="0" y="3689256"/>
                </a:lnTo>
                <a:lnTo>
                  <a:pt x="43581" y="3613968"/>
                </a:lnTo>
                <a:lnTo>
                  <a:pt x="0" y="3554034"/>
                </a:lnTo>
                <a:close/>
                <a:moveTo>
                  <a:pt x="9022052" y="3202830"/>
                </a:moveTo>
                <a:lnTo>
                  <a:pt x="9023400" y="3202830"/>
                </a:lnTo>
                <a:lnTo>
                  <a:pt x="9057757" y="3202830"/>
                </a:lnTo>
                <a:lnTo>
                  <a:pt x="9144000" y="3202830"/>
                </a:lnTo>
                <a:lnTo>
                  <a:pt x="9144000" y="3698393"/>
                </a:lnTo>
                <a:lnTo>
                  <a:pt x="9057793" y="3698393"/>
                </a:lnTo>
                <a:lnTo>
                  <a:pt x="9023436" y="3698393"/>
                </a:lnTo>
                <a:lnTo>
                  <a:pt x="9022088" y="3698393"/>
                </a:lnTo>
                <a:cubicBezTo>
                  <a:pt x="9020908" y="3698300"/>
                  <a:pt x="9018326" y="3698369"/>
                  <a:pt x="9015743" y="3697953"/>
                </a:cubicBezTo>
                <a:cubicBezTo>
                  <a:pt x="8994666" y="3695790"/>
                  <a:pt x="8976581" y="3671902"/>
                  <a:pt x="8991905" y="3644352"/>
                </a:cubicBezTo>
                <a:lnTo>
                  <a:pt x="9117040" y="3428175"/>
                </a:lnTo>
                <a:lnTo>
                  <a:pt x="8990889" y="3254688"/>
                </a:lnTo>
                <a:cubicBezTo>
                  <a:pt x="8976990" y="3231414"/>
                  <a:pt x="8994630" y="3204981"/>
                  <a:pt x="9015707" y="3203194"/>
                </a:cubicBezTo>
                <a:cubicBezTo>
                  <a:pt x="9018290" y="3202850"/>
                  <a:pt x="9020872" y="3202907"/>
                  <a:pt x="9022052" y="3202830"/>
                </a:cubicBezTo>
                <a:close/>
                <a:moveTo>
                  <a:pt x="8066948" y="3202830"/>
                </a:moveTo>
                <a:lnTo>
                  <a:pt x="8068296" y="3202830"/>
                </a:lnTo>
                <a:lnTo>
                  <a:pt x="8102653" y="3202830"/>
                </a:lnTo>
                <a:lnTo>
                  <a:pt x="8247184" y="3202830"/>
                </a:lnTo>
                <a:lnTo>
                  <a:pt x="8281541" y="3202830"/>
                </a:lnTo>
                <a:lnTo>
                  <a:pt x="8282889" y="3202830"/>
                </a:lnTo>
                <a:lnTo>
                  <a:pt x="8288654" y="3203050"/>
                </a:lnTo>
                <a:cubicBezTo>
                  <a:pt x="8309203" y="3204464"/>
                  <a:pt x="8315029" y="3216511"/>
                  <a:pt x="8324038" y="3229480"/>
                </a:cubicBezTo>
                <a:lnTo>
                  <a:pt x="8453543" y="3407584"/>
                </a:lnTo>
                <a:cubicBezTo>
                  <a:pt x="8461514" y="3419528"/>
                  <a:pt x="8460885" y="3431596"/>
                  <a:pt x="8452064" y="3447508"/>
                </a:cubicBezTo>
                <a:lnTo>
                  <a:pt x="8325232" y="3666668"/>
                </a:lnTo>
                <a:cubicBezTo>
                  <a:pt x="8316224" y="3682368"/>
                  <a:pt x="8309239" y="3696415"/>
                  <a:pt x="8288690" y="3698128"/>
                </a:cubicBezTo>
                <a:lnTo>
                  <a:pt x="8282925" y="3698393"/>
                </a:lnTo>
                <a:lnTo>
                  <a:pt x="8281577" y="3698393"/>
                </a:lnTo>
                <a:lnTo>
                  <a:pt x="8247220" y="3698393"/>
                </a:lnTo>
                <a:lnTo>
                  <a:pt x="8102689" y="3698393"/>
                </a:lnTo>
                <a:lnTo>
                  <a:pt x="8068332" y="3698393"/>
                </a:lnTo>
                <a:lnTo>
                  <a:pt x="8066984" y="3698393"/>
                </a:lnTo>
                <a:cubicBezTo>
                  <a:pt x="8065805" y="3698300"/>
                  <a:pt x="8063222" y="3698369"/>
                  <a:pt x="8060639" y="3697953"/>
                </a:cubicBezTo>
                <a:cubicBezTo>
                  <a:pt x="8039562" y="3695790"/>
                  <a:pt x="8021477" y="3671902"/>
                  <a:pt x="8036802" y="3644352"/>
                </a:cubicBezTo>
                <a:lnTo>
                  <a:pt x="8161936" y="3428175"/>
                </a:lnTo>
                <a:lnTo>
                  <a:pt x="8035785" y="3254688"/>
                </a:lnTo>
                <a:cubicBezTo>
                  <a:pt x="8021887" y="3231414"/>
                  <a:pt x="8039526" y="3204981"/>
                  <a:pt x="8060603" y="3203194"/>
                </a:cubicBezTo>
                <a:cubicBezTo>
                  <a:pt x="8063186" y="3202850"/>
                  <a:pt x="8065769" y="3202907"/>
                  <a:pt x="8066948" y="3202830"/>
                </a:cubicBezTo>
                <a:close/>
                <a:moveTo>
                  <a:pt x="7111844" y="3202830"/>
                </a:moveTo>
                <a:lnTo>
                  <a:pt x="7113192" y="3202830"/>
                </a:lnTo>
                <a:lnTo>
                  <a:pt x="7147549" y="3202830"/>
                </a:lnTo>
                <a:lnTo>
                  <a:pt x="7292080" y="3202830"/>
                </a:lnTo>
                <a:lnTo>
                  <a:pt x="7326437" y="3202830"/>
                </a:lnTo>
                <a:lnTo>
                  <a:pt x="7327785" y="3202830"/>
                </a:lnTo>
                <a:lnTo>
                  <a:pt x="7333550" y="3203050"/>
                </a:lnTo>
                <a:cubicBezTo>
                  <a:pt x="7354100" y="3204464"/>
                  <a:pt x="7359926" y="3216511"/>
                  <a:pt x="7368934" y="3229480"/>
                </a:cubicBezTo>
                <a:lnTo>
                  <a:pt x="7498439" y="3407584"/>
                </a:lnTo>
                <a:cubicBezTo>
                  <a:pt x="7506410" y="3419528"/>
                  <a:pt x="7505781" y="3431596"/>
                  <a:pt x="7496960" y="3447508"/>
                </a:cubicBezTo>
                <a:lnTo>
                  <a:pt x="7370128" y="3666668"/>
                </a:lnTo>
                <a:cubicBezTo>
                  <a:pt x="7361120" y="3682368"/>
                  <a:pt x="7354136" y="3696415"/>
                  <a:pt x="7333586" y="3698128"/>
                </a:cubicBezTo>
                <a:lnTo>
                  <a:pt x="7327821" y="3698393"/>
                </a:lnTo>
                <a:lnTo>
                  <a:pt x="7326473" y="3698393"/>
                </a:lnTo>
                <a:lnTo>
                  <a:pt x="7292116" y="3698393"/>
                </a:lnTo>
                <a:lnTo>
                  <a:pt x="7147585" y="3698393"/>
                </a:lnTo>
                <a:lnTo>
                  <a:pt x="7113228" y="3698393"/>
                </a:lnTo>
                <a:lnTo>
                  <a:pt x="7111880" y="3698393"/>
                </a:lnTo>
                <a:cubicBezTo>
                  <a:pt x="7110701" y="3698300"/>
                  <a:pt x="7108118" y="3698369"/>
                  <a:pt x="7105535" y="3697953"/>
                </a:cubicBezTo>
                <a:cubicBezTo>
                  <a:pt x="7084458" y="3695790"/>
                  <a:pt x="7066373" y="3671902"/>
                  <a:pt x="7081698" y="3644352"/>
                </a:cubicBezTo>
                <a:lnTo>
                  <a:pt x="7206832" y="3428175"/>
                </a:lnTo>
                <a:lnTo>
                  <a:pt x="7080681" y="3254688"/>
                </a:lnTo>
                <a:cubicBezTo>
                  <a:pt x="7066783" y="3231414"/>
                  <a:pt x="7084422" y="3204981"/>
                  <a:pt x="7105499" y="3203194"/>
                </a:cubicBezTo>
                <a:cubicBezTo>
                  <a:pt x="7108082" y="3202850"/>
                  <a:pt x="7110665" y="3202907"/>
                  <a:pt x="7111844" y="3202830"/>
                </a:cubicBezTo>
                <a:close/>
                <a:moveTo>
                  <a:pt x="6156740" y="3202830"/>
                </a:moveTo>
                <a:lnTo>
                  <a:pt x="6158088" y="3202830"/>
                </a:lnTo>
                <a:lnTo>
                  <a:pt x="6192445" y="3202830"/>
                </a:lnTo>
                <a:lnTo>
                  <a:pt x="6336976" y="3202830"/>
                </a:lnTo>
                <a:lnTo>
                  <a:pt x="6371333" y="3202830"/>
                </a:lnTo>
                <a:lnTo>
                  <a:pt x="6372681" y="3202830"/>
                </a:lnTo>
                <a:lnTo>
                  <a:pt x="6378446" y="3203050"/>
                </a:lnTo>
                <a:cubicBezTo>
                  <a:pt x="6398996" y="3204464"/>
                  <a:pt x="6404822" y="3216511"/>
                  <a:pt x="6413830" y="3229480"/>
                </a:cubicBezTo>
                <a:lnTo>
                  <a:pt x="6543335" y="3407584"/>
                </a:lnTo>
                <a:cubicBezTo>
                  <a:pt x="6551306" y="3419528"/>
                  <a:pt x="6550677" y="3431596"/>
                  <a:pt x="6541856" y="3447508"/>
                </a:cubicBezTo>
                <a:lnTo>
                  <a:pt x="6415024" y="3666668"/>
                </a:lnTo>
                <a:cubicBezTo>
                  <a:pt x="6406016" y="3682368"/>
                  <a:pt x="6399032" y="3696415"/>
                  <a:pt x="6378482" y="3698128"/>
                </a:cubicBezTo>
                <a:lnTo>
                  <a:pt x="6372717" y="3698393"/>
                </a:lnTo>
                <a:lnTo>
                  <a:pt x="6371369" y="3698393"/>
                </a:lnTo>
                <a:lnTo>
                  <a:pt x="6337012" y="3698393"/>
                </a:lnTo>
                <a:lnTo>
                  <a:pt x="6192481" y="3698393"/>
                </a:lnTo>
                <a:lnTo>
                  <a:pt x="6158124" y="3698393"/>
                </a:lnTo>
                <a:lnTo>
                  <a:pt x="6156776" y="3698393"/>
                </a:lnTo>
                <a:cubicBezTo>
                  <a:pt x="6155597" y="3698300"/>
                  <a:pt x="6153014" y="3698369"/>
                  <a:pt x="6150431" y="3697953"/>
                </a:cubicBezTo>
                <a:cubicBezTo>
                  <a:pt x="6129354" y="3695790"/>
                  <a:pt x="6111269" y="3671902"/>
                  <a:pt x="6126594" y="3644352"/>
                </a:cubicBezTo>
                <a:lnTo>
                  <a:pt x="6251728" y="3428175"/>
                </a:lnTo>
                <a:lnTo>
                  <a:pt x="6125577" y="3254688"/>
                </a:lnTo>
                <a:cubicBezTo>
                  <a:pt x="6111679" y="3231414"/>
                  <a:pt x="6129318" y="3204981"/>
                  <a:pt x="6150395" y="3203194"/>
                </a:cubicBezTo>
                <a:cubicBezTo>
                  <a:pt x="6152978" y="3202850"/>
                  <a:pt x="6155561" y="3202907"/>
                  <a:pt x="6156740" y="3202830"/>
                </a:cubicBezTo>
                <a:close/>
                <a:moveTo>
                  <a:pt x="5201639" y="3202830"/>
                </a:moveTo>
                <a:lnTo>
                  <a:pt x="5202987" y="3202830"/>
                </a:lnTo>
                <a:lnTo>
                  <a:pt x="5237344" y="3202830"/>
                </a:lnTo>
                <a:lnTo>
                  <a:pt x="5381874" y="3202830"/>
                </a:lnTo>
                <a:lnTo>
                  <a:pt x="5416232" y="3202830"/>
                </a:lnTo>
                <a:lnTo>
                  <a:pt x="5417579" y="3202830"/>
                </a:lnTo>
                <a:lnTo>
                  <a:pt x="5423345" y="3203050"/>
                </a:lnTo>
                <a:cubicBezTo>
                  <a:pt x="5443894" y="3204464"/>
                  <a:pt x="5449720" y="3216511"/>
                  <a:pt x="5458728" y="3229480"/>
                </a:cubicBezTo>
                <a:lnTo>
                  <a:pt x="5588233" y="3407584"/>
                </a:lnTo>
                <a:cubicBezTo>
                  <a:pt x="5596203" y="3419528"/>
                  <a:pt x="5595576" y="3431596"/>
                  <a:pt x="5586753" y="3447508"/>
                </a:cubicBezTo>
                <a:lnTo>
                  <a:pt x="5459923" y="3666668"/>
                </a:lnTo>
                <a:cubicBezTo>
                  <a:pt x="5450915" y="3682368"/>
                  <a:pt x="5443930" y="3696415"/>
                  <a:pt x="5423381" y="3698128"/>
                </a:cubicBezTo>
                <a:lnTo>
                  <a:pt x="5417615" y="3698393"/>
                </a:lnTo>
                <a:lnTo>
                  <a:pt x="5416267" y="3698393"/>
                </a:lnTo>
                <a:lnTo>
                  <a:pt x="5381911" y="3698393"/>
                </a:lnTo>
                <a:lnTo>
                  <a:pt x="5237379" y="3698393"/>
                </a:lnTo>
                <a:lnTo>
                  <a:pt x="5203022" y="3698393"/>
                </a:lnTo>
                <a:lnTo>
                  <a:pt x="5201674" y="3698393"/>
                </a:lnTo>
                <a:cubicBezTo>
                  <a:pt x="5200496" y="3698300"/>
                  <a:pt x="5197913" y="3698369"/>
                  <a:pt x="5195331" y="3697953"/>
                </a:cubicBezTo>
                <a:cubicBezTo>
                  <a:pt x="5174253" y="3695790"/>
                  <a:pt x="5156169" y="3671902"/>
                  <a:pt x="5171492" y="3644352"/>
                </a:cubicBezTo>
                <a:lnTo>
                  <a:pt x="5296628" y="3428175"/>
                </a:lnTo>
                <a:lnTo>
                  <a:pt x="5170476" y="3254688"/>
                </a:lnTo>
                <a:cubicBezTo>
                  <a:pt x="5156577" y="3231414"/>
                  <a:pt x="5174218" y="3204981"/>
                  <a:pt x="5195293" y="3203194"/>
                </a:cubicBezTo>
                <a:cubicBezTo>
                  <a:pt x="5197877" y="3202850"/>
                  <a:pt x="5200458" y="3202907"/>
                  <a:pt x="5201639" y="3202830"/>
                </a:cubicBezTo>
                <a:close/>
                <a:moveTo>
                  <a:pt x="4246535" y="3202830"/>
                </a:moveTo>
                <a:lnTo>
                  <a:pt x="4247882" y="3202830"/>
                </a:lnTo>
                <a:lnTo>
                  <a:pt x="4282239" y="3202830"/>
                </a:lnTo>
                <a:lnTo>
                  <a:pt x="4426770" y="3202830"/>
                </a:lnTo>
                <a:lnTo>
                  <a:pt x="4461128" y="3202830"/>
                </a:lnTo>
                <a:lnTo>
                  <a:pt x="4462477" y="3202830"/>
                </a:lnTo>
                <a:lnTo>
                  <a:pt x="4468241" y="3203050"/>
                </a:lnTo>
                <a:cubicBezTo>
                  <a:pt x="4488791" y="3204464"/>
                  <a:pt x="4494617" y="3216511"/>
                  <a:pt x="4503624" y="3229480"/>
                </a:cubicBezTo>
                <a:lnTo>
                  <a:pt x="4633130" y="3407584"/>
                </a:lnTo>
                <a:cubicBezTo>
                  <a:pt x="4641100" y="3419528"/>
                  <a:pt x="4640472" y="3431596"/>
                  <a:pt x="4631652" y="3447508"/>
                </a:cubicBezTo>
                <a:lnTo>
                  <a:pt x="4504818" y="3666668"/>
                </a:lnTo>
                <a:cubicBezTo>
                  <a:pt x="4495810" y="3682368"/>
                  <a:pt x="4488827" y="3696415"/>
                  <a:pt x="4468276" y="3698128"/>
                </a:cubicBezTo>
                <a:lnTo>
                  <a:pt x="4462511" y="3698393"/>
                </a:lnTo>
                <a:lnTo>
                  <a:pt x="4461163" y="3698393"/>
                </a:lnTo>
                <a:lnTo>
                  <a:pt x="4426806" y="3698393"/>
                </a:lnTo>
                <a:lnTo>
                  <a:pt x="4282276" y="3698393"/>
                </a:lnTo>
                <a:lnTo>
                  <a:pt x="4247918" y="3698393"/>
                </a:lnTo>
                <a:lnTo>
                  <a:pt x="4246571" y="3698393"/>
                </a:lnTo>
                <a:cubicBezTo>
                  <a:pt x="4245390" y="3698300"/>
                  <a:pt x="4242808" y="3698369"/>
                  <a:pt x="4240226" y="3697953"/>
                </a:cubicBezTo>
                <a:cubicBezTo>
                  <a:pt x="4219148" y="3695790"/>
                  <a:pt x="4201063" y="3671902"/>
                  <a:pt x="4216387" y="3644352"/>
                </a:cubicBezTo>
                <a:lnTo>
                  <a:pt x="4341522" y="3428175"/>
                </a:lnTo>
                <a:lnTo>
                  <a:pt x="4215370" y="3254688"/>
                </a:lnTo>
                <a:cubicBezTo>
                  <a:pt x="4201472" y="3231414"/>
                  <a:pt x="4219113" y="3204981"/>
                  <a:pt x="4240189" y="3203194"/>
                </a:cubicBezTo>
                <a:cubicBezTo>
                  <a:pt x="4242772" y="3202850"/>
                  <a:pt x="4245354" y="3202907"/>
                  <a:pt x="4246535" y="3202830"/>
                </a:cubicBezTo>
                <a:close/>
                <a:moveTo>
                  <a:pt x="3291449" y="3202830"/>
                </a:moveTo>
                <a:lnTo>
                  <a:pt x="3292798" y="3202830"/>
                </a:lnTo>
                <a:lnTo>
                  <a:pt x="3327154" y="3202830"/>
                </a:lnTo>
                <a:lnTo>
                  <a:pt x="3471684" y="3202830"/>
                </a:lnTo>
                <a:lnTo>
                  <a:pt x="3506041" y="3202830"/>
                </a:lnTo>
                <a:lnTo>
                  <a:pt x="3507390" y="3202830"/>
                </a:lnTo>
                <a:lnTo>
                  <a:pt x="3513155" y="3203050"/>
                </a:lnTo>
                <a:cubicBezTo>
                  <a:pt x="3533705" y="3204464"/>
                  <a:pt x="3539531" y="3216511"/>
                  <a:pt x="3548540" y="3229480"/>
                </a:cubicBezTo>
                <a:lnTo>
                  <a:pt x="3678044" y="3407584"/>
                </a:lnTo>
                <a:cubicBezTo>
                  <a:pt x="3686015" y="3419528"/>
                  <a:pt x="3685386" y="3431596"/>
                  <a:pt x="3676567" y="3447508"/>
                </a:cubicBezTo>
                <a:lnTo>
                  <a:pt x="3549734" y="3666668"/>
                </a:lnTo>
                <a:cubicBezTo>
                  <a:pt x="3540727" y="3682368"/>
                  <a:pt x="3533741" y="3696415"/>
                  <a:pt x="3513191" y="3698128"/>
                </a:cubicBezTo>
                <a:lnTo>
                  <a:pt x="3507427" y="3698393"/>
                </a:lnTo>
                <a:lnTo>
                  <a:pt x="3506077" y="3698393"/>
                </a:lnTo>
                <a:lnTo>
                  <a:pt x="3471721" y="3698393"/>
                </a:lnTo>
                <a:lnTo>
                  <a:pt x="3327191" y="3698393"/>
                </a:lnTo>
                <a:lnTo>
                  <a:pt x="3292835" y="3698393"/>
                </a:lnTo>
                <a:lnTo>
                  <a:pt x="3291486" y="3698393"/>
                </a:lnTo>
                <a:cubicBezTo>
                  <a:pt x="3290307" y="3698300"/>
                  <a:pt x="3287724" y="3698369"/>
                  <a:pt x="3285142" y="3697953"/>
                </a:cubicBezTo>
                <a:cubicBezTo>
                  <a:pt x="3264064" y="3695790"/>
                  <a:pt x="3245980" y="3671902"/>
                  <a:pt x="3261304" y="3644352"/>
                </a:cubicBezTo>
                <a:lnTo>
                  <a:pt x="3386438" y="3428175"/>
                </a:lnTo>
                <a:lnTo>
                  <a:pt x="3260288" y="3254688"/>
                </a:lnTo>
                <a:cubicBezTo>
                  <a:pt x="3246388" y="3231414"/>
                  <a:pt x="3264029" y="3204981"/>
                  <a:pt x="3285106" y="3203194"/>
                </a:cubicBezTo>
                <a:cubicBezTo>
                  <a:pt x="3287689" y="3202850"/>
                  <a:pt x="3290270" y="3202907"/>
                  <a:pt x="3291449" y="3202830"/>
                </a:cubicBezTo>
                <a:close/>
                <a:moveTo>
                  <a:pt x="2336347" y="3202830"/>
                </a:moveTo>
                <a:lnTo>
                  <a:pt x="2337695" y="3202830"/>
                </a:lnTo>
                <a:lnTo>
                  <a:pt x="2372052" y="3202830"/>
                </a:lnTo>
                <a:lnTo>
                  <a:pt x="2516583" y="3202830"/>
                </a:lnTo>
                <a:lnTo>
                  <a:pt x="2550941" y="3202830"/>
                </a:lnTo>
                <a:lnTo>
                  <a:pt x="2552289" y="3202830"/>
                </a:lnTo>
                <a:lnTo>
                  <a:pt x="2558055" y="3203050"/>
                </a:lnTo>
                <a:cubicBezTo>
                  <a:pt x="2578604" y="3204464"/>
                  <a:pt x="2584430" y="3216511"/>
                  <a:pt x="2593438" y="3229480"/>
                </a:cubicBezTo>
                <a:lnTo>
                  <a:pt x="2722943" y="3407584"/>
                </a:lnTo>
                <a:cubicBezTo>
                  <a:pt x="2730916" y="3419528"/>
                  <a:pt x="2730285" y="3431596"/>
                  <a:pt x="2721465" y="3447508"/>
                </a:cubicBezTo>
                <a:lnTo>
                  <a:pt x="2594634" y="3666668"/>
                </a:lnTo>
                <a:cubicBezTo>
                  <a:pt x="2585624" y="3682368"/>
                  <a:pt x="2578640" y="3696415"/>
                  <a:pt x="2558090" y="3698128"/>
                </a:cubicBezTo>
                <a:lnTo>
                  <a:pt x="2552324" y="3698393"/>
                </a:lnTo>
                <a:lnTo>
                  <a:pt x="2550977" y="3698393"/>
                </a:lnTo>
                <a:lnTo>
                  <a:pt x="2516620" y="3698393"/>
                </a:lnTo>
                <a:lnTo>
                  <a:pt x="2372088" y="3698393"/>
                </a:lnTo>
                <a:lnTo>
                  <a:pt x="2337731" y="3698393"/>
                </a:lnTo>
                <a:lnTo>
                  <a:pt x="2336384" y="3698393"/>
                </a:lnTo>
                <a:cubicBezTo>
                  <a:pt x="2335203" y="3698300"/>
                  <a:pt x="2332621" y="3698369"/>
                  <a:pt x="2330039" y="3697953"/>
                </a:cubicBezTo>
                <a:cubicBezTo>
                  <a:pt x="2308962" y="3695790"/>
                  <a:pt x="2290876" y="3671902"/>
                  <a:pt x="2306201" y="3644352"/>
                </a:cubicBezTo>
                <a:lnTo>
                  <a:pt x="2431337" y="3428175"/>
                </a:lnTo>
                <a:lnTo>
                  <a:pt x="2305184" y="3254688"/>
                </a:lnTo>
                <a:cubicBezTo>
                  <a:pt x="2291287" y="3231414"/>
                  <a:pt x="2308924" y="3204981"/>
                  <a:pt x="2330002" y="3203194"/>
                </a:cubicBezTo>
                <a:cubicBezTo>
                  <a:pt x="2332584" y="3202850"/>
                  <a:pt x="2335169" y="3202907"/>
                  <a:pt x="2336347" y="3202830"/>
                </a:cubicBezTo>
                <a:close/>
                <a:moveTo>
                  <a:pt x="1381247" y="3202830"/>
                </a:moveTo>
                <a:lnTo>
                  <a:pt x="1382594" y="3202830"/>
                </a:lnTo>
                <a:lnTo>
                  <a:pt x="1416953" y="3202830"/>
                </a:lnTo>
                <a:lnTo>
                  <a:pt x="1561482" y="3202830"/>
                </a:lnTo>
                <a:lnTo>
                  <a:pt x="1595839" y="3202830"/>
                </a:lnTo>
                <a:lnTo>
                  <a:pt x="1597187" y="3202830"/>
                </a:lnTo>
                <a:lnTo>
                  <a:pt x="1602952" y="3203050"/>
                </a:lnTo>
                <a:cubicBezTo>
                  <a:pt x="1623502" y="3204464"/>
                  <a:pt x="1629329" y="3216511"/>
                  <a:pt x="1638336" y="3229480"/>
                </a:cubicBezTo>
                <a:lnTo>
                  <a:pt x="1767842" y="3407584"/>
                </a:lnTo>
                <a:cubicBezTo>
                  <a:pt x="1775813" y="3419528"/>
                  <a:pt x="1775183" y="3431596"/>
                  <a:pt x="1766363" y="3447508"/>
                </a:cubicBezTo>
                <a:lnTo>
                  <a:pt x="1639530" y="3666668"/>
                </a:lnTo>
                <a:cubicBezTo>
                  <a:pt x="1630522" y="3682368"/>
                  <a:pt x="1623538" y="3696415"/>
                  <a:pt x="1602988" y="3698128"/>
                </a:cubicBezTo>
                <a:lnTo>
                  <a:pt x="1597222" y="3698393"/>
                </a:lnTo>
                <a:lnTo>
                  <a:pt x="1595876" y="3698393"/>
                </a:lnTo>
                <a:lnTo>
                  <a:pt x="1561518" y="3698393"/>
                </a:lnTo>
                <a:lnTo>
                  <a:pt x="1416988" y="3698393"/>
                </a:lnTo>
                <a:lnTo>
                  <a:pt x="1382630" y="3698393"/>
                </a:lnTo>
                <a:lnTo>
                  <a:pt x="1381282" y="3698393"/>
                </a:lnTo>
                <a:cubicBezTo>
                  <a:pt x="1380104" y="3698300"/>
                  <a:pt x="1377520" y="3698369"/>
                  <a:pt x="1374938" y="3697953"/>
                </a:cubicBezTo>
                <a:cubicBezTo>
                  <a:pt x="1353861" y="3695790"/>
                  <a:pt x="1335776" y="3671902"/>
                  <a:pt x="1351101" y="3644352"/>
                </a:cubicBezTo>
                <a:lnTo>
                  <a:pt x="1476236" y="3428175"/>
                </a:lnTo>
                <a:lnTo>
                  <a:pt x="1350085" y="3254688"/>
                </a:lnTo>
                <a:cubicBezTo>
                  <a:pt x="1336185" y="3231414"/>
                  <a:pt x="1353825" y="3204981"/>
                  <a:pt x="1374902" y="3203194"/>
                </a:cubicBezTo>
                <a:cubicBezTo>
                  <a:pt x="1377485" y="3202850"/>
                  <a:pt x="1380067" y="3202907"/>
                  <a:pt x="1381247" y="3202830"/>
                </a:cubicBezTo>
                <a:close/>
                <a:moveTo>
                  <a:pt x="426143" y="3202830"/>
                </a:moveTo>
                <a:lnTo>
                  <a:pt x="427491" y="3202830"/>
                </a:lnTo>
                <a:lnTo>
                  <a:pt x="461848" y="3202830"/>
                </a:lnTo>
                <a:lnTo>
                  <a:pt x="606378" y="3202830"/>
                </a:lnTo>
                <a:lnTo>
                  <a:pt x="640736" y="3202830"/>
                </a:lnTo>
                <a:lnTo>
                  <a:pt x="642083" y="3202830"/>
                </a:lnTo>
                <a:lnTo>
                  <a:pt x="647848" y="3203050"/>
                </a:lnTo>
                <a:cubicBezTo>
                  <a:pt x="668398" y="3204464"/>
                  <a:pt x="674224" y="3216511"/>
                  <a:pt x="683232" y="3229480"/>
                </a:cubicBezTo>
                <a:lnTo>
                  <a:pt x="812737" y="3407584"/>
                </a:lnTo>
                <a:cubicBezTo>
                  <a:pt x="820708" y="3419528"/>
                  <a:pt x="820079" y="3431596"/>
                  <a:pt x="811258" y="3447508"/>
                </a:cubicBezTo>
                <a:lnTo>
                  <a:pt x="684427" y="3666668"/>
                </a:lnTo>
                <a:cubicBezTo>
                  <a:pt x="675419" y="3682368"/>
                  <a:pt x="668434" y="3696415"/>
                  <a:pt x="647885" y="3698128"/>
                </a:cubicBezTo>
                <a:lnTo>
                  <a:pt x="642119" y="3698393"/>
                </a:lnTo>
                <a:lnTo>
                  <a:pt x="640771" y="3698393"/>
                </a:lnTo>
                <a:lnTo>
                  <a:pt x="606414" y="3698393"/>
                </a:lnTo>
                <a:lnTo>
                  <a:pt x="461884" y="3698393"/>
                </a:lnTo>
                <a:lnTo>
                  <a:pt x="427527" y="3698393"/>
                </a:lnTo>
                <a:lnTo>
                  <a:pt x="426179" y="3698393"/>
                </a:lnTo>
                <a:cubicBezTo>
                  <a:pt x="424999" y="3698300"/>
                  <a:pt x="422417" y="3698369"/>
                  <a:pt x="419834" y="3697953"/>
                </a:cubicBezTo>
                <a:cubicBezTo>
                  <a:pt x="398757" y="3695790"/>
                  <a:pt x="380672" y="3671902"/>
                  <a:pt x="395997" y="3644352"/>
                </a:cubicBezTo>
                <a:lnTo>
                  <a:pt x="521131" y="3428175"/>
                </a:lnTo>
                <a:lnTo>
                  <a:pt x="394980" y="3254688"/>
                </a:lnTo>
                <a:cubicBezTo>
                  <a:pt x="381082" y="3231414"/>
                  <a:pt x="398721" y="3204981"/>
                  <a:pt x="419798" y="3203194"/>
                </a:cubicBezTo>
                <a:cubicBezTo>
                  <a:pt x="422381" y="3202850"/>
                  <a:pt x="424963" y="3202907"/>
                  <a:pt x="426143" y="3202830"/>
                </a:cubicBezTo>
                <a:close/>
                <a:moveTo>
                  <a:pt x="8544500" y="2831614"/>
                </a:moveTo>
                <a:lnTo>
                  <a:pt x="8545848" y="2831614"/>
                </a:lnTo>
                <a:lnTo>
                  <a:pt x="8580205" y="2831614"/>
                </a:lnTo>
                <a:lnTo>
                  <a:pt x="8724736" y="2831614"/>
                </a:lnTo>
                <a:lnTo>
                  <a:pt x="8759093" y="2831614"/>
                </a:lnTo>
                <a:lnTo>
                  <a:pt x="8760440" y="2831614"/>
                </a:lnTo>
                <a:lnTo>
                  <a:pt x="8766206" y="2831834"/>
                </a:lnTo>
                <a:cubicBezTo>
                  <a:pt x="8786755" y="2833248"/>
                  <a:pt x="8792582" y="2845295"/>
                  <a:pt x="8801590" y="2858264"/>
                </a:cubicBezTo>
                <a:lnTo>
                  <a:pt x="8931095" y="3036368"/>
                </a:lnTo>
                <a:cubicBezTo>
                  <a:pt x="8939066" y="3048312"/>
                  <a:pt x="8938437" y="3060380"/>
                  <a:pt x="8929616" y="3076292"/>
                </a:cubicBezTo>
                <a:lnTo>
                  <a:pt x="8802784" y="3295452"/>
                </a:lnTo>
                <a:cubicBezTo>
                  <a:pt x="8793776" y="3311152"/>
                  <a:pt x="8786791" y="3325199"/>
                  <a:pt x="8766242" y="3326912"/>
                </a:cubicBezTo>
                <a:lnTo>
                  <a:pt x="8760476" y="3327177"/>
                </a:lnTo>
                <a:lnTo>
                  <a:pt x="8759129" y="3327177"/>
                </a:lnTo>
                <a:lnTo>
                  <a:pt x="8724771" y="3327177"/>
                </a:lnTo>
                <a:lnTo>
                  <a:pt x="8580241" y="3327177"/>
                </a:lnTo>
                <a:lnTo>
                  <a:pt x="8545884" y="3327177"/>
                </a:lnTo>
                <a:lnTo>
                  <a:pt x="8544536" y="3327177"/>
                </a:lnTo>
                <a:cubicBezTo>
                  <a:pt x="8543356" y="3327084"/>
                  <a:pt x="8540774" y="3327153"/>
                  <a:pt x="8538191" y="3326737"/>
                </a:cubicBezTo>
                <a:cubicBezTo>
                  <a:pt x="8517114" y="3324574"/>
                  <a:pt x="8499029" y="3300686"/>
                  <a:pt x="8514353" y="3273136"/>
                </a:cubicBezTo>
                <a:lnTo>
                  <a:pt x="8639488" y="3056959"/>
                </a:lnTo>
                <a:lnTo>
                  <a:pt x="8513337" y="2883472"/>
                </a:lnTo>
                <a:cubicBezTo>
                  <a:pt x="8499438" y="2860198"/>
                  <a:pt x="8517078" y="2833765"/>
                  <a:pt x="8538155" y="2831978"/>
                </a:cubicBezTo>
                <a:cubicBezTo>
                  <a:pt x="8540738" y="2831634"/>
                  <a:pt x="8543320" y="2831691"/>
                  <a:pt x="8544500" y="2831614"/>
                </a:cubicBezTo>
                <a:close/>
                <a:moveTo>
                  <a:pt x="7589396" y="2831614"/>
                </a:moveTo>
                <a:lnTo>
                  <a:pt x="7590744" y="2831614"/>
                </a:lnTo>
                <a:lnTo>
                  <a:pt x="7625101" y="2831614"/>
                </a:lnTo>
                <a:lnTo>
                  <a:pt x="7769632" y="2831614"/>
                </a:lnTo>
                <a:lnTo>
                  <a:pt x="7803989" y="2831614"/>
                </a:lnTo>
                <a:lnTo>
                  <a:pt x="7805337" y="2831614"/>
                </a:lnTo>
                <a:lnTo>
                  <a:pt x="7811102" y="2831834"/>
                </a:lnTo>
                <a:cubicBezTo>
                  <a:pt x="7831652" y="2833248"/>
                  <a:pt x="7837478" y="2845295"/>
                  <a:pt x="7846486" y="2858264"/>
                </a:cubicBezTo>
                <a:lnTo>
                  <a:pt x="7975991" y="3036368"/>
                </a:lnTo>
                <a:cubicBezTo>
                  <a:pt x="7983962" y="3048312"/>
                  <a:pt x="7983333" y="3060380"/>
                  <a:pt x="7974512" y="3076292"/>
                </a:cubicBezTo>
                <a:lnTo>
                  <a:pt x="7847680" y="3295452"/>
                </a:lnTo>
                <a:cubicBezTo>
                  <a:pt x="7838672" y="3311152"/>
                  <a:pt x="7831688" y="3325199"/>
                  <a:pt x="7811138" y="3326912"/>
                </a:cubicBezTo>
                <a:lnTo>
                  <a:pt x="7805373" y="3327177"/>
                </a:lnTo>
                <a:lnTo>
                  <a:pt x="7804025" y="3327177"/>
                </a:lnTo>
                <a:lnTo>
                  <a:pt x="7769668" y="3327177"/>
                </a:lnTo>
                <a:lnTo>
                  <a:pt x="7625137" y="3327177"/>
                </a:lnTo>
                <a:lnTo>
                  <a:pt x="7590780" y="3327177"/>
                </a:lnTo>
                <a:lnTo>
                  <a:pt x="7589432" y="3327177"/>
                </a:lnTo>
                <a:cubicBezTo>
                  <a:pt x="7588253" y="3327084"/>
                  <a:pt x="7585670" y="3327153"/>
                  <a:pt x="7583087" y="3326737"/>
                </a:cubicBezTo>
                <a:cubicBezTo>
                  <a:pt x="7562010" y="3324574"/>
                  <a:pt x="7543925" y="3300686"/>
                  <a:pt x="7559250" y="3273136"/>
                </a:cubicBezTo>
                <a:lnTo>
                  <a:pt x="7684384" y="3056959"/>
                </a:lnTo>
                <a:lnTo>
                  <a:pt x="7558233" y="2883472"/>
                </a:lnTo>
                <a:cubicBezTo>
                  <a:pt x="7544335" y="2860198"/>
                  <a:pt x="7561974" y="2833765"/>
                  <a:pt x="7583051" y="2831978"/>
                </a:cubicBezTo>
                <a:cubicBezTo>
                  <a:pt x="7585634" y="2831634"/>
                  <a:pt x="7588217" y="2831691"/>
                  <a:pt x="7589396" y="2831614"/>
                </a:cubicBezTo>
                <a:close/>
                <a:moveTo>
                  <a:pt x="6634292" y="2831614"/>
                </a:moveTo>
                <a:lnTo>
                  <a:pt x="6635640" y="2831614"/>
                </a:lnTo>
                <a:lnTo>
                  <a:pt x="6669997" y="2831614"/>
                </a:lnTo>
                <a:lnTo>
                  <a:pt x="6814528" y="2831614"/>
                </a:lnTo>
                <a:lnTo>
                  <a:pt x="6848885" y="2831614"/>
                </a:lnTo>
                <a:lnTo>
                  <a:pt x="6850233" y="2831614"/>
                </a:lnTo>
                <a:lnTo>
                  <a:pt x="6855998" y="2831834"/>
                </a:lnTo>
                <a:cubicBezTo>
                  <a:pt x="6876548" y="2833248"/>
                  <a:pt x="6882374" y="2845295"/>
                  <a:pt x="6891382" y="2858264"/>
                </a:cubicBezTo>
                <a:lnTo>
                  <a:pt x="7020887" y="3036368"/>
                </a:lnTo>
                <a:cubicBezTo>
                  <a:pt x="7028858" y="3048312"/>
                  <a:pt x="7028229" y="3060380"/>
                  <a:pt x="7019408" y="3076292"/>
                </a:cubicBezTo>
                <a:lnTo>
                  <a:pt x="6892576" y="3295452"/>
                </a:lnTo>
                <a:cubicBezTo>
                  <a:pt x="6883568" y="3311152"/>
                  <a:pt x="6876584" y="3325199"/>
                  <a:pt x="6856034" y="3326912"/>
                </a:cubicBezTo>
                <a:lnTo>
                  <a:pt x="6850269" y="3327177"/>
                </a:lnTo>
                <a:lnTo>
                  <a:pt x="6848921" y="3327177"/>
                </a:lnTo>
                <a:lnTo>
                  <a:pt x="6814564" y="3327177"/>
                </a:lnTo>
                <a:lnTo>
                  <a:pt x="6670033" y="3327177"/>
                </a:lnTo>
                <a:lnTo>
                  <a:pt x="6635676" y="3327177"/>
                </a:lnTo>
                <a:lnTo>
                  <a:pt x="6634328" y="3327177"/>
                </a:lnTo>
                <a:cubicBezTo>
                  <a:pt x="6633149" y="3327084"/>
                  <a:pt x="6630566" y="3327153"/>
                  <a:pt x="6627983" y="3326737"/>
                </a:cubicBezTo>
                <a:cubicBezTo>
                  <a:pt x="6606906" y="3324574"/>
                  <a:pt x="6588821" y="3300686"/>
                  <a:pt x="6604146" y="3273136"/>
                </a:cubicBezTo>
                <a:lnTo>
                  <a:pt x="6729280" y="3056959"/>
                </a:lnTo>
                <a:lnTo>
                  <a:pt x="6603129" y="2883472"/>
                </a:lnTo>
                <a:cubicBezTo>
                  <a:pt x="6589231" y="2860198"/>
                  <a:pt x="6606870" y="2833765"/>
                  <a:pt x="6627947" y="2831978"/>
                </a:cubicBezTo>
                <a:cubicBezTo>
                  <a:pt x="6630530" y="2831634"/>
                  <a:pt x="6633113" y="2831691"/>
                  <a:pt x="6634292" y="2831614"/>
                </a:cubicBezTo>
                <a:close/>
                <a:moveTo>
                  <a:pt x="5679190" y="2831614"/>
                </a:moveTo>
                <a:lnTo>
                  <a:pt x="5680538" y="2831614"/>
                </a:lnTo>
                <a:lnTo>
                  <a:pt x="5714894" y="2831614"/>
                </a:lnTo>
                <a:lnTo>
                  <a:pt x="5859424" y="2831614"/>
                </a:lnTo>
                <a:lnTo>
                  <a:pt x="5893783" y="2831614"/>
                </a:lnTo>
                <a:lnTo>
                  <a:pt x="5895129" y="2831614"/>
                </a:lnTo>
                <a:lnTo>
                  <a:pt x="5900894" y="2831834"/>
                </a:lnTo>
                <a:cubicBezTo>
                  <a:pt x="5921444" y="2833248"/>
                  <a:pt x="5927271" y="2845295"/>
                  <a:pt x="5936279" y="2858264"/>
                </a:cubicBezTo>
                <a:lnTo>
                  <a:pt x="6065783" y="3036368"/>
                </a:lnTo>
                <a:cubicBezTo>
                  <a:pt x="6073755" y="3048312"/>
                  <a:pt x="6073125" y="3060380"/>
                  <a:pt x="6064305" y="3076292"/>
                </a:cubicBezTo>
                <a:lnTo>
                  <a:pt x="5937473" y="3295452"/>
                </a:lnTo>
                <a:cubicBezTo>
                  <a:pt x="5928465" y="3311152"/>
                  <a:pt x="5921480" y="3325199"/>
                  <a:pt x="5900931" y="3326912"/>
                </a:cubicBezTo>
                <a:lnTo>
                  <a:pt x="5895165" y="3327177"/>
                </a:lnTo>
                <a:lnTo>
                  <a:pt x="5893817" y="3327177"/>
                </a:lnTo>
                <a:lnTo>
                  <a:pt x="5859463" y="3327177"/>
                </a:lnTo>
                <a:lnTo>
                  <a:pt x="5714930" y="3327177"/>
                </a:lnTo>
                <a:lnTo>
                  <a:pt x="5680574" y="3327177"/>
                </a:lnTo>
                <a:lnTo>
                  <a:pt x="5679225" y="3327177"/>
                </a:lnTo>
                <a:cubicBezTo>
                  <a:pt x="5678046" y="3327084"/>
                  <a:pt x="5675463" y="3327153"/>
                  <a:pt x="5672881" y="3326737"/>
                </a:cubicBezTo>
                <a:cubicBezTo>
                  <a:pt x="5651804" y="3324574"/>
                  <a:pt x="5633718" y="3300686"/>
                  <a:pt x="5649042" y="3273136"/>
                </a:cubicBezTo>
                <a:lnTo>
                  <a:pt x="5774176" y="3056959"/>
                </a:lnTo>
                <a:lnTo>
                  <a:pt x="5648026" y="2883472"/>
                </a:lnTo>
                <a:cubicBezTo>
                  <a:pt x="5634127" y="2860198"/>
                  <a:pt x="5651768" y="2833765"/>
                  <a:pt x="5672845" y="2831978"/>
                </a:cubicBezTo>
                <a:cubicBezTo>
                  <a:pt x="5675428" y="2831634"/>
                  <a:pt x="5678010" y="2831691"/>
                  <a:pt x="5679190" y="2831614"/>
                </a:cubicBezTo>
                <a:close/>
                <a:moveTo>
                  <a:pt x="4724086" y="2831614"/>
                </a:moveTo>
                <a:lnTo>
                  <a:pt x="4725437" y="2831614"/>
                </a:lnTo>
                <a:lnTo>
                  <a:pt x="4759792" y="2831614"/>
                </a:lnTo>
                <a:lnTo>
                  <a:pt x="4904320" y="2831614"/>
                </a:lnTo>
                <a:lnTo>
                  <a:pt x="4938679" y="2831614"/>
                </a:lnTo>
                <a:lnTo>
                  <a:pt x="4940026" y="2831614"/>
                </a:lnTo>
                <a:lnTo>
                  <a:pt x="4945794" y="2831834"/>
                </a:lnTo>
                <a:cubicBezTo>
                  <a:pt x="4966342" y="2833248"/>
                  <a:pt x="4972168" y="2845295"/>
                  <a:pt x="4981175" y="2858264"/>
                </a:cubicBezTo>
                <a:lnTo>
                  <a:pt x="5110683" y="3036368"/>
                </a:lnTo>
                <a:cubicBezTo>
                  <a:pt x="5118652" y="3048312"/>
                  <a:pt x="5118023" y="3060380"/>
                  <a:pt x="5109202" y="3076292"/>
                </a:cubicBezTo>
                <a:lnTo>
                  <a:pt x="4982371" y="3295452"/>
                </a:lnTo>
                <a:cubicBezTo>
                  <a:pt x="4973363" y="3311152"/>
                  <a:pt x="4966378" y="3325199"/>
                  <a:pt x="4945827" y="3326912"/>
                </a:cubicBezTo>
                <a:lnTo>
                  <a:pt x="4940062" y="3327177"/>
                </a:lnTo>
                <a:lnTo>
                  <a:pt x="4938714" y="3327177"/>
                </a:lnTo>
                <a:lnTo>
                  <a:pt x="4904357" y="3327177"/>
                </a:lnTo>
                <a:lnTo>
                  <a:pt x="4759827" y="3327177"/>
                </a:lnTo>
                <a:lnTo>
                  <a:pt x="4725471" y="3327177"/>
                </a:lnTo>
                <a:lnTo>
                  <a:pt x="4724123" y="3327177"/>
                </a:lnTo>
                <a:cubicBezTo>
                  <a:pt x="4722944" y="3327084"/>
                  <a:pt x="4720361" y="3327153"/>
                  <a:pt x="4717779" y="3326737"/>
                </a:cubicBezTo>
                <a:cubicBezTo>
                  <a:pt x="4696701" y="3324574"/>
                  <a:pt x="4678617" y="3300686"/>
                  <a:pt x="4693939" y="3273136"/>
                </a:cubicBezTo>
                <a:lnTo>
                  <a:pt x="4819075" y="3056959"/>
                </a:lnTo>
                <a:lnTo>
                  <a:pt x="4692923" y="2883472"/>
                </a:lnTo>
                <a:cubicBezTo>
                  <a:pt x="4679026" y="2860198"/>
                  <a:pt x="4696664" y="2833765"/>
                  <a:pt x="4717742" y="2831978"/>
                </a:cubicBezTo>
                <a:cubicBezTo>
                  <a:pt x="4720324" y="2831634"/>
                  <a:pt x="4722907" y="2831691"/>
                  <a:pt x="4724086" y="2831614"/>
                </a:cubicBezTo>
                <a:close/>
                <a:moveTo>
                  <a:pt x="3769001" y="2831614"/>
                </a:moveTo>
                <a:lnTo>
                  <a:pt x="3770348" y="2831614"/>
                </a:lnTo>
                <a:lnTo>
                  <a:pt x="3804707" y="2831614"/>
                </a:lnTo>
                <a:lnTo>
                  <a:pt x="3949235" y="2831614"/>
                </a:lnTo>
                <a:lnTo>
                  <a:pt x="3983594" y="2831614"/>
                </a:lnTo>
                <a:lnTo>
                  <a:pt x="3984940" y="2831614"/>
                </a:lnTo>
                <a:lnTo>
                  <a:pt x="3990704" y="2831834"/>
                </a:lnTo>
                <a:cubicBezTo>
                  <a:pt x="4011255" y="2833248"/>
                  <a:pt x="4017081" y="2845295"/>
                  <a:pt x="4026089" y="2858264"/>
                </a:cubicBezTo>
                <a:lnTo>
                  <a:pt x="4155595" y="3036368"/>
                </a:lnTo>
                <a:cubicBezTo>
                  <a:pt x="4163566" y="3048312"/>
                  <a:pt x="4162936" y="3060380"/>
                  <a:pt x="4154115" y="3076292"/>
                </a:cubicBezTo>
                <a:lnTo>
                  <a:pt x="4027283" y="3295452"/>
                </a:lnTo>
                <a:cubicBezTo>
                  <a:pt x="4018277" y="3311152"/>
                  <a:pt x="4011292" y="3325199"/>
                  <a:pt x="3990741" y="3326912"/>
                </a:cubicBezTo>
                <a:lnTo>
                  <a:pt x="3984976" y="3327177"/>
                </a:lnTo>
                <a:lnTo>
                  <a:pt x="3983627" y="3327177"/>
                </a:lnTo>
                <a:lnTo>
                  <a:pt x="3949271" y="3327177"/>
                </a:lnTo>
                <a:lnTo>
                  <a:pt x="3804743" y="3327177"/>
                </a:lnTo>
                <a:lnTo>
                  <a:pt x="3770384" y="3327177"/>
                </a:lnTo>
                <a:lnTo>
                  <a:pt x="3769036" y="3327177"/>
                </a:lnTo>
                <a:cubicBezTo>
                  <a:pt x="3767858" y="3327084"/>
                  <a:pt x="3765276" y="3327153"/>
                  <a:pt x="3762692" y="3326737"/>
                </a:cubicBezTo>
                <a:cubicBezTo>
                  <a:pt x="3741615" y="3324574"/>
                  <a:pt x="3723530" y="3300686"/>
                  <a:pt x="3738855" y="3273136"/>
                </a:cubicBezTo>
                <a:lnTo>
                  <a:pt x="3863989" y="3056959"/>
                </a:lnTo>
                <a:lnTo>
                  <a:pt x="3737838" y="2883472"/>
                </a:lnTo>
                <a:cubicBezTo>
                  <a:pt x="3723939" y="2860198"/>
                  <a:pt x="3741578" y="2833765"/>
                  <a:pt x="3762656" y="2831978"/>
                </a:cubicBezTo>
                <a:cubicBezTo>
                  <a:pt x="3765237" y="2831634"/>
                  <a:pt x="3767822" y="2831691"/>
                  <a:pt x="3769001" y="2831614"/>
                </a:cubicBezTo>
                <a:close/>
                <a:moveTo>
                  <a:pt x="2813898" y="2831614"/>
                </a:moveTo>
                <a:lnTo>
                  <a:pt x="2815247" y="2831614"/>
                </a:lnTo>
                <a:lnTo>
                  <a:pt x="2849605" y="2831614"/>
                </a:lnTo>
                <a:lnTo>
                  <a:pt x="2994136" y="2831614"/>
                </a:lnTo>
                <a:lnTo>
                  <a:pt x="3028494" y="2831614"/>
                </a:lnTo>
                <a:lnTo>
                  <a:pt x="3029842" y="2831614"/>
                </a:lnTo>
                <a:lnTo>
                  <a:pt x="3035607" y="2831834"/>
                </a:lnTo>
                <a:cubicBezTo>
                  <a:pt x="3056157" y="2833248"/>
                  <a:pt x="3061984" y="2845295"/>
                  <a:pt x="3070994" y="2858264"/>
                </a:cubicBezTo>
                <a:lnTo>
                  <a:pt x="3200497" y="3036368"/>
                </a:lnTo>
                <a:cubicBezTo>
                  <a:pt x="3208467" y="3048312"/>
                  <a:pt x="3207835" y="3060380"/>
                  <a:pt x="3199016" y="3076292"/>
                </a:cubicBezTo>
                <a:lnTo>
                  <a:pt x="3072186" y="3295452"/>
                </a:lnTo>
                <a:cubicBezTo>
                  <a:pt x="3063178" y="3311152"/>
                  <a:pt x="3056193" y="3325199"/>
                  <a:pt x="3035642" y="3326912"/>
                </a:cubicBezTo>
                <a:lnTo>
                  <a:pt x="3029878" y="3327177"/>
                </a:lnTo>
                <a:lnTo>
                  <a:pt x="3028531" y="3327177"/>
                </a:lnTo>
                <a:lnTo>
                  <a:pt x="2994171" y="3327177"/>
                </a:lnTo>
                <a:lnTo>
                  <a:pt x="2849642" y="3327177"/>
                </a:lnTo>
                <a:lnTo>
                  <a:pt x="2815283" y="3327177"/>
                </a:lnTo>
                <a:lnTo>
                  <a:pt x="2813936" y="3327177"/>
                </a:lnTo>
                <a:cubicBezTo>
                  <a:pt x="2812756" y="3327084"/>
                  <a:pt x="2810173" y="3327153"/>
                  <a:pt x="2807590" y="3326737"/>
                </a:cubicBezTo>
                <a:cubicBezTo>
                  <a:pt x="2786515" y="3324574"/>
                  <a:pt x="2768430" y="3300686"/>
                  <a:pt x="2783753" y="3273136"/>
                </a:cubicBezTo>
                <a:lnTo>
                  <a:pt x="2908887" y="3056959"/>
                </a:lnTo>
                <a:lnTo>
                  <a:pt x="2782736" y="2883472"/>
                </a:lnTo>
                <a:cubicBezTo>
                  <a:pt x="2768838" y="2860198"/>
                  <a:pt x="2786477" y="2833765"/>
                  <a:pt x="2807556" y="2831978"/>
                </a:cubicBezTo>
                <a:cubicBezTo>
                  <a:pt x="2810139" y="2831634"/>
                  <a:pt x="2812722" y="2831691"/>
                  <a:pt x="2813898" y="2831614"/>
                </a:cubicBezTo>
                <a:close/>
                <a:moveTo>
                  <a:pt x="1858797" y="2831614"/>
                </a:moveTo>
                <a:lnTo>
                  <a:pt x="1860146" y="2831614"/>
                </a:lnTo>
                <a:lnTo>
                  <a:pt x="1894503" y="2831614"/>
                </a:lnTo>
                <a:lnTo>
                  <a:pt x="2039033" y="2831614"/>
                </a:lnTo>
                <a:lnTo>
                  <a:pt x="2073390" y="2831614"/>
                </a:lnTo>
                <a:lnTo>
                  <a:pt x="2074737" y="2831614"/>
                </a:lnTo>
                <a:lnTo>
                  <a:pt x="2080503" y="2831834"/>
                </a:lnTo>
                <a:cubicBezTo>
                  <a:pt x="2101050" y="2833248"/>
                  <a:pt x="2106878" y="2845295"/>
                  <a:pt x="2115886" y="2858264"/>
                </a:cubicBezTo>
                <a:lnTo>
                  <a:pt x="2245389" y="3036368"/>
                </a:lnTo>
                <a:cubicBezTo>
                  <a:pt x="2253363" y="3048312"/>
                  <a:pt x="2252735" y="3060380"/>
                  <a:pt x="2243912" y="3076292"/>
                </a:cubicBezTo>
                <a:lnTo>
                  <a:pt x="2117080" y="3295452"/>
                </a:lnTo>
                <a:cubicBezTo>
                  <a:pt x="2108071" y="3311152"/>
                  <a:pt x="2101088" y="3325199"/>
                  <a:pt x="2080539" y="3326912"/>
                </a:cubicBezTo>
                <a:lnTo>
                  <a:pt x="2074774" y="3327177"/>
                </a:lnTo>
                <a:lnTo>
                  <a:pt x="2073426" y="3327177"/>
                </a:lnTo>
                <a:lnTo>
                  <a:pt x="2039069" y="3327177"/>
                </a:lnTo>
                <a:lnTo>
                  <a:pt x="1894538" y="3327177"/>
                </a:lnTo>
                <a:lnTo>
                  <a:pt x="1860181" y="3327177"/>
                </a:lnTo>
                <a:lnTo>
                  <a:pt x="1858834" y="3327177"/>
                </a:lnTo>
                <a:cubicBezTo>
                  <a:pt x="1857655" y="3327084"/>
                  <a:pt x="1855071" y="3327153"/>
                  <a:pt x="1852489" y="3326737"/>
                </a:cubicBezTo>
                <a:cubicBezTo>
                  <a:pt x="1831412" y="3324574"/>
                  <a:pt x="1813327" y="3300686"/>
                  <a:pt x="1828651" y="3273136"/>
                </a:cubicBezTo>
                <a:lnTo>
                  <a:pt x="1953786" y="3056959"/>
                </a:lnTo>
                <a:lnTo>
                  <a:pt x="1827635" y="2883472"/>
                </a:lnTo>
                <a:cubicBezTo>
                  <a:pt x="1813736" y="2860198"/>
                  <a:pt x="1831376" y="2833765"/>
                  <a:pt x="1852453" y="2831978"/>
                </a:cubicBezTo>
                <a:cubicBezTo>
                  <a:pt x="1855035" y="2831634"/>
                  <a:pt x="1857618" y="2831691"/>
                  <a:pt x="1858797" y="2831614"/>
                </a:cubicBezTo>
                <a:close/>
                <a:moveTo>
                  <a:pt x="903694" y="2831614"/>
                </a:moveTo>
                <a:lnTo>
                  <a:pt x="905042" y="2831614"/>
                </a:lnTo>
                <a:lnTo>
                  <a:pt x="939399" y="2831614"/>
                </a:lnTo>
                <a:lnTo>
                  <a:pt x="1083930" y="2831614"/>
                </a:lnTo>
                <a:lnTo>
                  <a:pt x="1118287" y="2831614"/>
                </a:lnTo>
                <a:lnTo>
                  <a:pt x="1119635" y="2831614"/>
                </a:lnTo>
                <a:lnTo>
                  <a:pt x="1125400" y="2831834"/>
                </a:lnTo>
                <a:cubicBezTo>
                  <a:pt x="1145950" y="2833248"/>
                  <a:pt x="1151776" y="2845295"/>
                  <a:pt x="1160786" y="2858264"/>
                </a:cubicBezTo>
                <a:lnTo>
                  <a:pt x="1290290" y="3036368"/>
                </a:lnTo>
                <a:cubicBezTo>
                  <a:pt x="1298261" y="3048312"/>
                  <a:pt x="1297631" y="3060380"/>
                  <a:pt x="1288812" y="3076292"/>
                </a:cubicBezTo>
                <a:lnTo>
                  <a:pt x="1161979" y="3295452"/>
                </a:lnTo>
                <a:cubicBezTo>
                  <a:pt x="1152970" y="3311152"/>
                  <a:pt x="1145987" y="3325199"/>
                  <a:pt x="1125437" y="3326912"/>
                </a:cubicBezTo>
                <a:lnTo>
                  <a:pt x="1119671" y="3327177"/>
                </a:lnTo>
                <a:lnTo>
                  <a:pt x="1118324" y="3327177"/>
                </a:lnTo>
                <a:lnTo>
                  <a:pt x="1083967" y="3327177"/>
                </a:lnTo>
                <a:lnTo>
                  <a:pt x="939435" y="3327177"/>
                </a:lnTo>
                <a:lnTo>
                  <a:pt x="905078" y="3327177"/>
                </a:lnTo>
                <a:lnTo>
                  <a:pt x="903730" y="3327177"/>
                </a:lnTo>
                <a:cubicBezTo>
                  <a:pt x="902550" y="3327084"/>
                  <a:pt x="899968" y="3327153"/>
                  <a:pt x="897385" y="3326737"/>
                </a:cubicBezTo>
                <a:cubicBezTo>
                  <a:pt x="876308" y="3324574"/>
                  <a:pt x="858223" y="3300686"/>
                  <a:pt x="873547" y="3273136"/>
                </a:cubicBezTo>
                <a:lnTo>
                  <a:pt x="998682" y="3056959"/>
                </a:lnTo>
                <a:lnTo>
                  <a:pt x="872531" y="2883472"/>
                </a:lnTo>
                <a:cubicBezTo>
                  <a:pt x="858632" y="2860198"/>
                  <a:pt x="876272" y="2833765"/>
                  <a:pt x="897349" y="2831978"/>
                </a:cubicBezTo>
                <a:cubicBezTo>
                  <a:pt x="899931" y="2831634"/>
                  <a:pt x="902514" y="2831691"/>
                  <a:pt x="903694" y="2831614"/>
                </a:cubicBezTo>
                <a:close/>
                <a:moveTo>
                  <a:pt x="0" y="2831614"/>
                </a:moveTo>
                <a:lnTo>
                  <a:pt x="128828" y="2831614"/>
                </a:lnTo>
                <a:lnTo>
                  <a:pt x="163184" y="2831614"/>
                </a:lnTo>
                <a:lnTo>
                  <a:pt x="164532" y="2831614"/>
                </a:lnTo>
                <a:lnTo>
                  <a:pt x="170297" y="2831834"/>
                </a:lnTo>
                <a:cubicBezTo>
                  <a:pt x="190847" y="2833248"/>
                  <a:pt x="196674" y="2845295"/>
                  <a:pt x="205682" y="2858264"/>
                </a:cubicBezTo>
                <a:lnTo>
                  <a:pt x="335186" y="3036368"/>
                </a:lnTo>
                <a:cubicBezTo>
                  <a:pt x="343157" y="3048312"/>
                  <a:pt x="342528" y="3060380"/>
                  <a:pt x="333707" y="3076292"/>
                </a:cubicBezTo>
                <a:lnTo>
                  <a:pt x="206876" y="3295452"/>
                </a:lnTo>
                <a:cubicBezTo>
                  <a:pt x="197868" y="3311152"/>
                  <a:pt x="190883" y="3325199"/>
                  <a:pt x="170334" y="3326912"/>
                </a:cubicBezTo>
                <a:lnTo>
                  <a:pt x="164568" y="3327177"/>
                </a:lnTo>
                <a:lnTo>
                  <a:pt x="163220" y="3327177"/>
                </a:lnTo>
                <a:lnTo>
                  <a:pt x="128864" y="3327177"/>
                </a:lnTo>
                <a:lnTo>
                  <a:pt x="0" y="3327177"/>
                </a:lnTo>
                <a:lnTo>
                  <a:pt x="0" y="3132247"/>
                </a:lnTo>
                <a:lnTo>
                  <a:pt x="43581" y="3056959"/>
                </a:lnTo>
                <a:lnTo>
                  <a:pt x="0" y="2997025"/>
                </a:lnTo>
                <a:close/>
                <a:moveTo>
                  <a:pt x="9022052" y="2645821"/>
                </a:moveTo>
                <a:lnTo>
                  <a:pt x="9023400" y="2645821"/>
                </a:lnTo>
                <a:lnTo>
                  <a:pt x="9057757" y="2645821"/>
                </a:lnTo>
                <a:lnTo>
                  <a:pt x="9144000" y="2645821"/>
                </a:lnTo>
                <a:lnTo>
                  <a:pt x="9144000" y="3141384"/>
                </a:lnTo>
                <a:lnTo>
                  <a:pt x="9057793" y="3141384"/>
                </a:lnTo>
                <a:lnTo>
                  <a:pt x="9023436" y="3141384"/>
                </a:lnTo>
                <a:lnTo>
                  <a:pt x="9022088" y="3141384"/>
                </a:lnTo>
                <a:cubicBezTo>
                  <a:pt x="9020908" y="3141291"/>
                  <a:pt x="9018326" y="3141360"/>
                  <a:pt x="9015743" y="3140944"/>
                </a:cubicBezTo>
                <a:cubicBezTo>
                  <a:pt x="8994666" y="3138781"/>
                  <a:pt x="8976581" y="3114893"/>
                  <a:pt x="8991905" y="3087343"/>
                </a:cubicBezTo>
                <a:lnTo>
                  <a:pt x="9117040" y="2871166"/>
                </a:lnTo>
                <a:lnTo>
                  <a:pt x="8990889" y="2697679"/>
                </a:lnTo>
                <a:cubicBezTo>
                  <a:pt x="8976990" y="2674405"/>
                  <a:pt x="8994630" y="2647972"/>
                  <a:pt x="9015707" y="2646185"/>
                </a:cubicBezTo>
                <a:cubicBezTo>
                  <a:pt x="9018290" y="2645841"/>
                  <a:pt x="9020872" y="2645898"/>
                  <a:pt x="9022052" y="2645821"/>
                </a:cubicBezTo>
                <a:close/>
                <a:moveTo>
                  <a:pt x="8066948" y="2645821"/>
                </a:moveTo>
                <a:lnTo>
                  <a:pt x="8068296" y="2645821"/>
                </a:lnTo>
                <a:lnTo>
                  <a:pt x="8102653" y="2645821"/>
                </a:lnTo>
                <a:lnTo>
                  <a:pt x="8247184" y="2645821"/>
                </a:lnTo>
                <a:lnTo>
                  <a:pt x="8281541" y="2645821"/>
                </a:lnTo>
                <a:lnTo>
                  <a:pt x="8282889" y="2645821"/>
                </a:lnTo>
                <a:lnTo>
                  <a:pt x="8288654" y="2646041"/>
                </a:lnTo>
                <a:cubicBezTo>
                  <a:pt x="8309203" y="2647455"/>
                  <a:pt x="8315029" y="2659502"/>
                  <a:pt x="8324038" y="2672471"/>
                </a:cubicBezTo>
                <a:lnTo>
                  <a:pt x="8453543" y="2850575"/>
                </a:lnTo>
                <a:cubicBezTo>
                  <a:pt x="8461514" y="2862519"/>
                  <a:pt x="8460885" y="2874587"/>
                  <a:pt x="8452064" y="2890499"/>
                </a:cubicBezTo>
                <a:lnTo>
                  <a:pt x="8325232" y="3109659"/>
                </a:lnTo>
                <a:cubicBezTo>
                  <a:pt x="8316224" y="3125359"/>
                  <a:pt x="8309239" y="3139406"/>
                  <a:pt x="8288690" y="3141119"/>
                </a:cubicBezTo>
                <a:lnTo>
                  <a:pt x="8282925" y="3141384"/>
                </a:lnTo>
                <a:lnTo>
                  <a:pt x="8281577" y="3141384"/>
                </a:lnTo>
                <a:lnTo>
                  <a:pt x="8247220" y="3141384"/>
                </a:lnTo>
                <a:lnTo>
                  <a:pt x="8102689" y="3141384"/>
                </a:lnTo>
                <a:lnTo>
                  <a:pt x="8068332" y="3141384"/>
                </a:lnTo>
                <a:lnTo>
                  <a:pt x="8066984" y="3141384"/>
                </a:lnTo>
                <a:cubicBezTo>
                  <a:pt x="8065805" y="3141291"/>
                  <a:pt x="8063222" y="3141360"/>
                  <a:pt x="8060639" y="3140944"/>
                </a:cubicBezTo>
                <a:cubicBezTo>
                  <a:pt x="8039562" y="3138781"/>
                  <a:pt x="8021477" y="3114893"/>
                  <a:pt x="8036802" y="3087343"/>
                </a:cubicBezTo>
                <a:lnTo>
                  <a:pt x="8161936" y="2871166"/>
                </a:lnTo>
                <a:lnTo>
                  <a:pt x="8035785" y="2697679"/>
                </a:lnTo>
                <a:cubicBezTo>
                  <a:pt x="8021887" y="2674405"/>
                  <a:pt x="8039526" y="2647972"/>
                  <a:pt x="8060603" y="2646185"/>
                </a:cubicBezTo>
                <a:cubicBezTo>
                  <a:pt x="8063186" y="2645841"/>
                  <a:pt x="8065769" y="2645898"/>
                  <a:pt x="8066948" y="2645821"/>
                </a:cubicBezTo>
                <a:close/>
                <a:moveTo>
                  <a:pt x="7111844" y="2645821"/>
                </a:moveTo>
                <a:lnTo>
                  <a:pt x="7113192" y="2645821"/>
                </a:lnTo>
                <a:lnTo>
                  <a:pt x="7147549" y="2645821"/>
                </a:lnTo>
                <a:lnTo>
                  <a:pt x="7292080" y="2645821"/>
                </a:lnTo>
                <a:lnTo>
                  <a:pt x="7326437" y="2645821"/>
                </a:lnTo>
                <a:lnTo>
                  <a:pt x="7327785" y="2645821"/>
                </a:lnTo>
                <a:lnTo>
                  <a:pt x="7333550" y="2646041"/>
                </a:lnTo>
                <a:cubicBezTo>
                  <a:pt x="7354100" y="2647455"/>
                  <a:pt x="7359926" y="2659502"/>
                  <a:pt x="7368934" y="2672471"/>
                </a:cubicBezTo>
                <a:lnTo>
                  <a:pt x="7498439" y="2850575"/>
                </a:lnTo>
                <a:cubicBezTo>
                  <a:pt x="7506410" y="2862519"/>
                  <a:pt x="7505781" y="2874587"/>
                  <a:pt x="7496960" y="2890499"/>
                </a:cubicBezTo>
                <a:lnTo>
                  <a:pt x="7370128" y="3109659"/>
                </a:lnTo>
                <a:cubicBezTo>
                  <a:pt x="7361120" y="3125359"/>
                  <a:pt x="7354136" y="3139406"/>
                  <a:pt x="7333586" y="3141119"/>
                </a:cubicBezTo>
                <a:lnTo>
                  <a:pt x="7327821" y="3141384"/>
                </a:lnTo>
                <a:lnTo>
                  <a:pt x="7326473" y="3141384"/>
                </a:lnTo>
                <a:lnTo>
                  <a:pt x="7292116" y="3141384"/>
                </a:lnTo>
                <a:lnTo>
                  <a:pt x="7147585" y="3141384"/>
                </a:lnTo>
                <a:lnTo>
                  <a:pt x="7113228" y="3141384"/>
                </a:lnTo>
                <a:lnTo>
                  <a:pt x="7111880" y="3141384"/>
                </a:lnTo>
                <a:cubicBezTo>
                  <a:pt x="7110701" y="3141291"/>
                  <a:pt x="7108118" y="3141360"/>
                  <a:pt x="7105535" y="3140944"/>
                </a:cubicBezTo>
                <a:cubicBezTo>
                  <a:pt x="7084458" y="3138781"/>
                  <a:pt x="7066373" y="3114893"/>
                  <a:pt x="7081698" y="3087343"/>
                </a:cubicBezTo>
                <a:lnTo>
                  <a:pt x="7206832" y="2871166"/>
                </a:lnTo>
                <a:lnTo>
                  <a:pt x="7080681" y="2697679"/>
                </a:lnTo>
                <a:cubicBezTo>
                  <a:pt x="7066783" y="2674405"/>
                  <a:pt x="7084422" y="2647972"/>
                  <a:pt x="7105499" y="2646185"/>
                </a:cubicBezTo>
                <a:cubicBezTo>
                  <a:pt x="7108082" y="2645841"/>
                  <a:pt x="7110665" y="2645898"/>
                  <a:pt x="7111844" y="2645821"/>
                </a:cubicBezTo>
                <a:close/>
                <a:moveTo>
                  <a:pt x="6156740" y="2645821"/>
                </a:moveTo>
                <a:lnTo>
                  <a:pt x="6158088" y="2645821"/>
                </a:lnTo>
                <a:lnTo>
                  <a:pt x="6192445" y="2645821"/>
                </a:lnTo>
                <a:lnTo>
                  <a:pt x="6336976" y="2645821"/>
                </a:lnTo>
                <a:lnTo>
                  <a:pt x="6371333" y="2645821"/>
                </a:lnTo>
                <a:lnTo>
                  <a:pt x="6372681" y="2645821"/>
                </a:lnTo>
                <a:lnTo>
                  <a:pt x="6378446" y="2646041"/>
                </a:lnTo>
                <a:cubicBezTo>
                  <a:pt x="6398996" y="2647455"/>
                  <a:pt x="6404822" y="2659502"/>
                  <a:pt x="6413830" y="2672471"/>
                </a:cubicBezTo>
                <a:lnTo>
                  <a:pt x="6543335" y="2850575"/>
                </a:lnTo>
                <a:cubicBezTo>
                  <a:pt x="6551306" y="2862519"/>
                  <a:pt x="6550677" y="2874587"/>
                  <a:pt x="6541856" y="2890499"/>
                </a:cubicBezTo>
                <a:lnTo>
                  <a:pt x="6415024" y="3109659"/>
                </a:lnTo>
                <a:cubicBezTo>
                  <a:pt x="6406016" y="3125359"/>
                  <a:pt x="6399032" y="3139406"/>
                  <a:pt x="6378482" y="3141119"/>
                </a:cubicBezTo>
                <a:lnTo>
                  <a:pt x="6372717" y="3141384"/>
                </a:lnTo>
                <a:lnTo>
                  <a:pt x="6371369" y="3141384"/>
                </a:lnTo>
                <a:lnTo>
                  <a:pt x="6337012" y="3141384"/>
                </a:lnTo>
                <a:lnTo>
                  <a:pt x="6192481" y="3141384"/>
                </a:lnTo>
                <a:lnTo>
                  <a:pt x="6158124" y="3141384"/>
                </a:lnTo>
                <a:lnTo>
                  <a:pt x="6156776" y="3141384"/>
                </a:lnTo>
                <a:cubicBezTo>
                  <a:pt x="6155597" y="3141291"/>
                  <a:pt x="6153014" y="3141360"/>
                  <a:pt x="6150431" y="3140944"/>
                </a:cubicBezTo>
                <a:cubicBezTo>
                  <a:pt x="6129354" y="3138781"/>
                  <a:pt x="6111269" y="3114893"/>
                  <a:pt x="6126594" y="3087343"/>
                </a:cubicBezTo>
                <a:lnTo>
                  <a:pt x="6251728" y="2871166"/>
                </a:lnTo>
                <a:lnTo>
                  <a:pt x="6125577" y="2697679"/>
                </a:lnTo>
                <a:cubicBezTo>
                  <a:pt x="6111679" y="2674405"/>
                  <a:pt x="6129318" y="2647972"/>
                  <a:pt x="6150395" y="2646185"/>
                </a:cubicBezTo>
                <a:cubicBezTo>
                  <a:pt x="6152978" y="2645841"/>
                  <a:pt x="6155561" y="2645898"/>
                  <a:pt x="6156740" y="2645821"/>
                </a:cubicBezTo>
                <a:close/>
                <a:moveTo>
                  <a:pt x="5201639" y="2645821"/>
                </a:moveTo>
                <a:lnTo>
                  <a:pt x="5202987" y="2645821"/>
                </a:lnTo>
                <a:lnTo>
                  <a:pt x="5237344" y="2645821"/>
                </a:lnTo>
                <a:lnTo>
                  <a:pt x="5381874" y="2645821"/>
                </a:lnTo>
                <a:lnTo>
                  <a:pt x="5416232" y="2645821"/>
                </a:lnTo>
                <a:lnTo>
                  <a:pt x="5417579" y="2645821"/>
                </a:lnTo>
                <a:lnTo>
                  <a:pt x="5423345" y="2646041"/>
                </a:lnTo>
                <a:cubicBezTo>
                  <a:pt x="5443894" y="2647455"/>
                  <a:pt x="5449720" y="2659502"/>
                  <a:pt x="5458728" y="2672471"/>
                </a:cubicBezTo>
                <a:lnTo>
                  <a:pt x="5588233" y="2850575"/>
                </a:lnTo>
                <a:cubicBezTo>
                  <a:pt x="5596203" y="2862519"/>
                  <a:pt x="5595576" y="2874587"/>
                  <a:pt x="5586753" y="2890499"/>
                </a:cubicBezTo>
                <a:lnTo>
                  <a:pt x="5459923" y="3109659"/>
                </a:lnTo>
                <a:cubicBezTo>
                  <a:pt x="5450915" y="3125359"/>
                  <a:pt x="5443930" y="3139406"/>
                  <a:pt x="5423381" y="3141119"/>
                </a:cubicBezTo>
                <a:lnTo>
                  <a:pt x="5417615" y="3141384"/>
                </a:lnTo>
                <a:lnTo>
                  <a:pt x="5416267" y="3141384"/>
                </a:lnTo>
                <a:lnTo>
                  <a:pt x="5381911" y="3141384"/>
                </a:lnTo>
                <a:lnTo>
                  <a:pt x="5237379" y="3141384"/>
                </a:lnTo>
                <a:lnTo>
                  <a:pt x="5203022" y="3141384"/>
                </a:lnTo>
                <a:lnTo>
                  <a:pt x="5201674" y="3141384"/>
                </a:lnTo>
                <a:cubicBezTo>
                  <a:pt x="5200496" y="3141291"/>
                  <a:pt x="5197913" y="3141360"/>
                  <a:pt x="5195331" y="3140944"/>
                </a:cubicBezTo>
                <a:cubicBezTo>
                  <a:pt x="5174253" y="3138781"/>
                  <a:pt x="5156169" y="3114893"/>
                  <a:pt x="5171492" y="3087343"/>
                </a:cubicBezTo>
                <a:lnTo>
                  <a:pt x="5296628" y="2871166"/>
                </a:lnTo>
                <a:lnTo>
                  <a:pt x="5170476" y="2697679"/>
                </a:lnTo>
                <a:cubicBezTo>
                  <a:pt x="5156577" y="2674405"/>
                  <a:pt x="5174218" y="2647972"/>
                  <a:pt x="5195293" y="2646185"/>
                </a:cubicBezTo>
                <a:cubicBezTo>
                  <a:pt x="5197877" y="2645841"/>
                  <a:pt x="5200458" y="2645898"/>
                  <a:pt x="5201639" y="2645821"/>
                </a:cubicBezTo>
                <a:close/>
                <a:moveTo>
                  <a:pt x="4246535" y="2645821"/>
                </a:moveTo>
                <a:lnTo>
                  <a:pt x="4247882" y="2645821"/>
                </a:lnTo>
                <a:lnTo>
                  <a:pt x="4282239" y="2645821"/>
                </a:lnTo>
                <a:lnTo>
                  <a:pt x="4426770" y="2645821"/>
                </a:lnTo>
                <a:lnTo>
                  <a:pt x="4461128" y="2645821"/>
                </a:lnTo>
                <a:lnTo>
                  <a:pt x="4462477" y="2645821"/>
                </a:lnTo>
                <a:lnTo>
                  <a:pt x="4468241" y="2646041"/>
                </a:lnTo>
                <a:cubicBezTo>
                  <a:pt x="4488791" y="2647455"/>
                  <a:pt x="4494617" y="2659502"/>
                  <a:pt x="4503624" y="2672471"/>
                </a:cubicBezTo>
                <a:lnTo>
                  <a:pt x="4633130" y="2850575"/>
                </a:lnTo>
                <a:cubicBezTo>
                  <a:pt x="4641100" y="2862519"/>
                  <a:pt x="4640472" y="2874587"/>
                  <a:pt x="4631652" y="2890499"/>
                </a:cubicBezTo>
                <a:lnTo>
                  <a:pt x="4504818" y="3109659"/>
                </a:lnTo>
                <a:cubicBezTo>
                  <a:pt x="4495810" y="3125359"/>
                  <a:pt x="4488827" y="3139406"/>
                  <a:pt x="4468276" y="3141119"/>
                </a:cubicBezTo>
                <a:lnTo>
                  <a:pt x="4462511" y="3141384"/>
                </a:lnTo>
                <a:lnTo>
                  <a:pt x="4461163" y="3141384"/>
                </a:lnTo>
                <a:lnTo>
                  <a:pt x="4426806" y="3141384"/>
                </a:lnTo>
                <a:lnTo>
                  <a:pt x="4282276" y="3141384"/>
                </a:lnTo>
                <a:lnTo>
                  <a:pt x="4247918" y="3141384"/>
                </a:lnTo>
                <a:lnTo>
                  <a:pt x="4246571" y="3141384"/>
                </a:lnTo>
                <a:cubicBezTo>
                  <a:pt x="4245390" y="3141291"/>
                  <a:pt x="4242808" y="3141360"/>
                  <a:pt x="4240226" y="3140944"/>
                </a:cubicBezTo>
                <a:cubicBezTo>
                  <a:pt x="4219148" y="3138781"/>
                  <a:pt x="4201063" y="3114893"/>
                  <a:pt x="4216387" y="3087343"/>
                </a:cubicBezTo>
                <a:lnTo>
                  <a:pt x="4341522" y="2871166"/>
                </a:lnTo>
                <a:lnTo>
                  <a:pt x="4215370" y="2697679"/>
                </a:lnTo>
                <a:cubicBezTo>
                  <a:pt x="4201472" y="2674405"/>
                  <a:pt x="4219113" y="2647972"/>
                  <a:pt x="4240189" y="2646185"/>
                </a:cubicBezTo>
                <a:cubicBezTo>
                  <a:pt x="4242772" y="2645841"/>
                  <a:pt x="4245354" y="2645898"/>
                  <a:pt x="4246535" y="2645821"/>
                </a:cubicBezTo>
                <a:close/>
                <a:moveTo>
                  <a:pt x="3291449" y="2645821"/>
                </a:moveTo>
                <a:lnTo>
                  <a:pt x="3292798" y="2645821"/>
                </a:lnTo>
                <a:lnTo>
                  <a:pt x="3327154" y="2645821"/>
                </a:lnTo>
                <a:lnTo>
                  <a:pt x="3471684" y="2645821"/>
                </a:lnTo>
                <a:lnTo>
                  <a:pt x="3506041" y="2645821"/>
                </a:lnTo>
                <a:lnTo>
                  <a:pt x="3507390" y="2645821"/>
                </a:lnTo>
                <a:lnTo>
                  <a:pt x="3513155" y="2646041"/>
                </a:lnTo>
                <a:cubicBezTo>
                  <a:pt x="3533705" y="2647455"/>
                  <a:pt x="3539531" y="2659502"/>
                  <a:pt x="3548540" y="2672471"/>
                </a:cubicBezTo>
                <a:lnTo>
                  <a:pt x="3678044" y="2850575"/>
                </a:lnTo>
                <a:cubicBezTo>
                  <a:pt x="3686015" y="2862519"/>
                  <a:pt x="3685386" y="2874587"/>
                  <a:pt x="3676567" y="2890499"/>
                </a:cubicBezTo>
                <a:lnTo>
                  <a:pt x="3549734" y="3109659"/>
                </a:lnTo>
                <a:cubicBezTo>
                  <a:pt x="3540727" y="3125359"/>
                  <a:pt x="3533741" y="3139406"/>
                  <a:pt x="3513191" y="3141119"/>
                </a:cubicBezTo>
                <a:lnTo>
                  <a:pt x="3507427" y="3141384"/>
                </a:lnTo>
                <a:lnTo>
                  <a:pt x="3506077" y="3141384"/>
                </a:lnTo>
                <a:lnTo>
                  <a:pt x="3471721" y="3141384"/>
                </a:lnTo>
                <a:lnTo>
                  <a:pt x="3327191" y="3141384"/>
                </a:lnTo>
                <a:lnTo>
                  <a:pt x="3292835" y="3141384"/>
                </a:lnTo>
                <a:lnTo>
                  <a:pt x="3291486" y="3141384"/>
                </a:lnTo>
                <a:cubicBezTo>
                  <a:pt x="3290307" y="3141291"/>
                  <a:pt x="3287724" y="3141360"/>
                  <a:pt x="3285142" y="3140944"/>
                </a:cubicBezTo>
                <a:cubicBezTo>
                  <a:pt x="3264064" y="3138781"/>
                  <a:pt x="3245980" y="3114893"/>
                  <a:pt x="3261304" y="3087343"/>
                </a:cubicBezTo>
                <a:lnTo>
                  <a:pt x="3386438" y="2871166"/>
                </a:lnTo>
                <a:lnTo>
                  <a:pt x="3260288" y="2697679"/>
                </a:lnTo>
                <a:cubicBezTo>
                  <a:pt x="3246388" y="2674405"/>
                  <a:pt x="3264029" y="2647972"/>
                  <a:pt x="3285106" y="2646185"/>
                </a:cubicBezTo>
                <a:cubicBezTo>
                  <a:pt x="3287689" y="2645841"/>
                  <a:pt x="3290270" y="2645898"/>
                  <a:pt x="3291449" y="2645821"/>
                </a:cubicBezTo>
                <a:close/>
                <a:moveTo>
                  <a:pt x="2336347" y="2645821"/>
                </a:moveTo>
                <a:lnTo>
                  <a:pt x="2337695" y="2645821"/>
                </a:lnTo>
                <a:lnTo>
                  <a:pt x="2372052" y="2645821"/>
                </a:lnTo>
                <a:lnTo>
                  <a:pt x="2516583" y="2645821"/>
                </a:lnTo>
                <a:lnTo>
                  <a:pt x="2550941" y="2645821"/>
                </a:lnTo>
                <a:lnTo>
                  <a:pt x="2552289" y="2645821"/>
                </a:lnTo>
                <a:lnTo>
                  <a:pt x="2558055" y="2646041"/>
                </a:lnTo>
                <a:cubicBezTo>
                  <a:pt x="2578604" y="2647455"/>
                  <a:pt x="2584430" y="2659502"/>
                  <a:pt x="2593438" y="2672471"/>
                </a:cubicBezTo>
                <a:lnTo>
                  <a:pt x="2722943" y="2850575"/>
                </a:lnTo>
                <a:cubicBezTo>
                  <a:pt x="2730916" y="2862519"/>
                  <a:pt x="2730285" y="2874587"/>
                  <a:pt x="2721465" y="2890499"/>
                </a:cubicBezTo>
                <a:lnTo>
                  <a:pt x="2594634" y="3109659"/>
                </a:lnTo>
                <a:cubicBezTo>
                  <a:pt x="2585624" y="3125359"/>
                  <a:pt x="2578640" y="3139406"/>
                  <a:pt x="2558090" y="3141119"/>
                </a:cubicBezTo>
                <a:lnTo>
                  <a:pt x="2552324" y="3141384"/>
                </a:lnTo>
                <a:lnTo>
                  <a:pt x="2550977" y="3141384"/>
                </a:lnTo>
                <a:lnTo>
                  <a:pt x="2516620" y="3141384"/>
                </a:lnTo>
                <a:lnTo>
                  <a:pt x="2372088" y="3141384"/>
                </a:lnTo>
                <a:lnTo>
                  <a:pt x="2337731" y="3141384"/>
                </a:lnTo>
                <a:lnTo>
                  <a:pt x="2336384" y="3141384"/>
                </a:lnTo>
                <a:cubicBezTo>
                  <a:pt x="2335203" y="3141291"/>
                  <a:pt x="2332621" y="3141360"/>
                  <a:pt x="2330039" y="3140944"/>
                </a:cubicBezTo>
                <a:cubicBezTo>
                  <a:pt x="2308962" y="3138781"/>
                  <a:pt x="2290876" y="3114893"/>
                  <a:pt x="2306201" y="3087343"/>
                </a:cubicBezTo>
                <a:lnTo>
                  <a:pt x="2431337" y="2871166"/>
                </a:lnTo>
                <a:lnTo>
                  <a:pt x="2305184" y="2697679"/>
                </a:lnTo>
                <a:cubicBezTo>
                  <a:pt x="2291287" y="2674405"/>
                  <a:pt x="2308924" y="2647972"/>
                  <a:pt x="2330002" y="2646185"/>
                </a:cubicBezTo>
                <a:cubicBezTo>
                  <a:pt x="2332584" y="2645841"/>
                  <a:pt x="2335169" y="2645898"/>
                  <a:pt x="2336347" y="2645821"/>
                </a:cubicBezTo>
                <a:close/>
                <a:moveTo>
                  <a:pt x="1381247" y="2645821"/>
                </a:moveTo>
                <a:lnTo>
                  <a:pt x="1382594" y="2645821"/>
                </a:lnTo>
                <a:lnTo>
                  <a:pt x="1416953" y="2645821"/>
                </a:lnTo>
                <a:lnTo>
                  <a:pt x="1561482" y="2645821"/>
                </a:lnTo>
                <a:lnTo>
                  <a:pt x="1595839" y="2645821"/>
                </a:lnTo>
                <a:lnTo>
                  <a:pt x="1597187" y="2645821"/>
                </a:lnTo>
                <a:lnTo>
                  <a:pt x="1602952" y="2646041"/>
                </a:lnTo>
                <a:cubicBezTo>
                  <a:pt x="1623502" y="2647455"/>
                  <a:pt x="1629329" y="2659502"/>
                  <a:pt x="1638336" y="2672471"/>
                </a:cubicBezTo>
                <a:lnTo>
                  <a:pt x="1767842" y="2850575"/>
                </a:lnTo>
                <a:cubicBezTo>
                  <a:pt x="1775813" y="2862519"/>
                  <a:pt x="1775183" y="2874587"/>
                  <a:pt x="1766363" y="2890499"/>
                </a:cubicBezTo>
                <a:lnTo>
                  <a:pt x="1639530" y="3109659"/>
                </a:lnTo>
                <a:cubicBezTo>
                  <a:pt x="1630522" y="3125359"/>
                  <a:pt x="1623538" y="3139406"/>
                  <a:pt x="1602988" y="3141119"/>
                </a:cubicBezTo>
                <a:lnTo>
                  <a:pt x="1597222" y="3141384"/>
                </a:lnTo>
                <a:lnTo>
                  <a:pt x="1595876" y="3141384"/>
                </a:lnTo>
                <a:lnTo>
                  <a:pt x="1561518" y="3141384"/>
                </a:lnTo>
                <a:lnTo>
                  <a:pt x="1416988" y="3141384"/>
                </a:lnTo>
                <a:lnTo>
                  <a:pt x="1382630" y="3141384"/>
                </a:lnTo>
                <a:lnTo>
                  <a:pt x="1381282" y="3141384"/>
                </a:lnTo>
                <a:cubicBezTo>
                  <a:pt x="1380104" y="3141291"/>
                  <a:pt x="1377520" y="3141360"/>
                  <a:pt x="1374938" y="3140944"/>
                </a:cubicBezTo>
                <a:cubicBezTo>
                  <a:pt x="1353861" y="3138781"/>
                  <a:pt x="1335776" y="3114893"/>
                  <a:pt x="1351101" y="3087343"/>
                </a:cubicBezTo>
                <a:lnTo>
                  <a:pt x="1476236" y="2871166"/>
                </a:lnTo>
                <a:lnTo>
                  <a:pt x="1350085" y="2697679"/>
                </a:lnTo>
                <a:cubicBezTo>
                  <a:pt x="1336185" y="2674405"/>
                  <a:pt x="1353825" y="2647972"/>
                  <a:pt x="1374902" y="2646185"/>
                </a:cubicBezTo>
                <a:cubicBezTo>
                  <a:pt x="1377485" y="2645841"/>
                  <a:pt x="1380067" y="2645898"/>
                  <a:pt x="1381247" y="2645821"/>
                </a:cubicBezTo>
                <a:close/>
                <a:moveTo>
                  <a:pt x="426143" y="2645821"/>
                </a:moveTo>
                <a:lnTo>
                  <a:pt x="427491" y="2645821"/>
                </a:lnTo>
                <a:lnTo>
                  <a:pt x="461848" y="2645821"/>
                </a:lnTo>
                <a:lnTo>
                  <a:pt x="606378" y="2645821"/>
                </a:lnTo>
                <a:lnTo>
                  <a:pt x="640736" y="2645821"/>
                </a:lnTo>
                <a:lnTo>
                  <a:pt x="642083" y="2645821"/>
                </a:lnTo>
                <a:lnTo>
                  <a:pt x="647848" y="2646041"/>
                </a:lnTo>
                <a:cubicBezTo>
                  <a:pt x="668398" y="2647455"/>
                  <a:pt x="674224" y="2659502"/>
                  <a:pt x="683232" y="2672471"/>
                </a:cubicBezTo>
                <a:lnTo>
                  <a:pt x="812737" y="2850575"/>
                </a:lnTo>
                <a:cubicBezTo>
                  <a:pt x="820708" y="2862519"/>
                  <a:pt x="820079" y="2874587"/>
                  <a:pt x="811258" y="2890499"/>
                </a:cubicBezTo>
                <a:lnTo>
                  <a:pt x="684427" y="3109659"/>
                </a:lnTo>
                <a:cubicBezTo>
                  <a:pt x="675419" y="3125359"/>
                  <a:pt x="668434" y="3139406"/>
                  <a:pt x="647885" y="3141119"/>
                </a:cubicBezTo>
                <a:lnTo>
                  <a:pt x="642119" y="3141384"/>
                </a:lnTo>
                <a:lnTo>
                  <a:pt x="640771" y="3141384"/>
                </a:lnTo>
                <a:lnTo>
                  <a:pt x="606414" y="3141384"/>
                </a:lnTo>
                <a:lnTo>
                  <a:pt x="461884" y="3141384"/>
                </a:lnTo>
                <a:lnTo>
                  <a:pt x="427527" y="3141384"/>
                </a:lnTo>
                <a:lnTo>
                  <a:pt x="426179" y="3141384"/>
                </a:lnTo>
                <a:cubicBezTo>
                  <a:pt x="424999" y="3141291"/>
                  <a:pt x="422417" y="3141360"/>
                  <a:pt x="419834" y="3140944"/>
                </a:cubicBezTo>
                <a:cubicBezTo>
                  <a:pt x="398757" y="3138781"/>
                  <a:pt x="380672" y="3114893"/>
                  <a:pt x="395997" y="3087343"/>
                </a:cubicBezTo>
                <a:lnTo>
                  <a:pt x="521131" y="2871166"/>
                </a:lnTo>
                <a:lnTo>
                  <a:pt x="394980" y="2697679"/>
                </a:lnTo>
                <a:cubicBezTo>
                  <a:pt x="381082" y="2674405"/>
                  <a:pt x="398721" y="2647972"/>
                  <a:pt x="419798" y="2646185"/>
                </a:cubicBezTo>
                <a:cubicBezTo>
                  <a:pt x="422381" y="2645841"/>
                  <a:pt x="424963" y="2645898"/>
                  <a:pt x="426143" y="2645821"/>
                </a:cubicBezTo>
                <a:close/>
                <a:moveTo>
                  <a:pt x="0" y="2274624"/>
                </a:moveTo>
                <a:lnTo>
                  <a:pt x="128828" y="2274624"/>
                </a:lnTo>
                <a:lnTo>
                  <a:pt x="163184" y="2274624"/>
                </a:lnTo>
                <a:lnTo>
                  <a:pt x="164532" y="2274624"/>
                </a:lnTo>
                <a:lnTo>
                  <a:pt x="170297" y="2274844"/>
                </a:lnTo>
                <a:cubicBezTo>
                  <a:pt x="190847" y="2276258"/>
                  <a:pt x="196674" y="2288305"/>
                  <a:pt x="205682" y="2301274"/>
                </a:cubicBezTo>
                <a:lnTo>
                  <a:pt x="335186" y="2479360"/>
                </a:lnTo>
                <a:cubicBezTo>
                  <a:pt x="343157" y="2491304"/>
                  <a:pt x="342528" y="2503372"/>
                  <a:pt x="333707" y="2519284"/>
                </a:cubicBezTo>
                <a:lnTo>
                  <a:pt x="206876" y="2738444"/>
                </a:lnTo>
                <a:cubicBezTo>
                  <a:pt x="197868" y="2754144"/>
                  <a:pt x="190883" y="2768191"/>
                  <a:pt x="170334" y="2769904"/>
                </a:cubicBezTo>
                <a:lnTo>
                  <a:pt x="164568" y="2770169"/>
                </a:lnTo>
                <a:lnTo>
                  <a:pt x="163220" y="2770169"/>
                </a:lnTo>
                <a:lnTo>
                  <a:pt x="128864" y="2770169"/>
                </a:lnTo>
                <a:lnTo>
                  <a:pt x="0" y="2770169"/>
                </a:lnTo>
                <a:lnTo>
                  <a:pt x="0" y="2575240"/>
                </a:lnTo>
                <a:lnTo>
                  <a:pt x="43581" y="2499951"/>
                </a:lnTo>
                <a:lnTo>
                  <a:pt x="0" y="2440017"/>
                </a:lnTo>
                <a:close/>
                <a:moveTo>
                  <a:pt x="903694" y="2274623"/>
                </a:moveTo>
                <a:lnTo>
                  <a:pt x="905042" y="2274623"/>
                </a:lnTo>
                <a:lnTo>
                  <a:pt x="939399" y="2274623"/>
                </a:lnTo>
                <a:lnTo>
                  <a:pt x="1083930" y="2274623"/>
                </a:lnTo>
                <a:lnTo>
                  <a:pt x="1118287" y="2274623"/>
                </a:lnTo>
                <a:lnTo>
                  <a:pt x="1119635" y="2274623"/>
                </a:lnTo>
                <a:lnTo>
                  <a:pt x="1125400" y="2274842"/>
                </a:lnTo>
                <a:cubicBezTo>
                  <a:pt x="1145950" y="2276257"/>
                  <a:pt x="1151776" y="2288304"/>
                  <a:pt x="1160786" y="2301272"/>
                </a:cubicBezTo>
                <a:lnTo>
                  <a:pt x="1290290" y="2479360"/>
                </a:lnTo>
                <a:cubicBezTo>
                  <a:pt x="1298261" y="2491304"/>
                  <a:pt x="1297631" y="2503372"/>
                  <a:pt x="1288812" y="2519284"/>
                </a:cubicBezTo>
                <a:lnTo>
                  <a:pt x="1161979" y="2738444"/>
                </a:lnTo>
                <a:cubicBezTo>
                  <a:pt x="1152970" y="2754144"/>
                  <a:pt x="1145987" y="2768191"/>
                  <a:pt x="1125437" y="2769904"/>
                </a:cubicBezTo>
                <a:lnTo>
                  <a:pt x="1119671" y="2770169"/>
                </a:lnTo>
                <a:lnTo>
                  <a:pt x="1118324" y="2770169"/>
                </a:lnTo>
                <a:lnTo>
                  <a:pt x="1083967" y="2770169"/>
                </a:lnTo>
                <a:lnTo>
                  <a:pt x="939435" y="2770169"/>
                </a:lnTo>
                <a:lnTo>
                  <a:pt x="905078" y="2770169"/>
                </a:lnTo>
                <a:lnTo>
                  <a:pt x="903730" y="2770169"/>
                </a:lnTo>
                <a:cubicBezTo>
                  <a:pt x="902550" y="2770076"/>
                  <a:pt x="899968" y="2770145"/>
                  <a:pt x="897385" y="2769729"/>
                </a:cubicBezTo>
                <a:cubicBezTo>
                  <a:pt x="876308" y="2767566"/>
                  <a:pt x="858223" y="2743678"/>
                  <a:pt x="873547" y="2716128"/>
                </a:cubicBezTo>
                <a:lnTo>
                  <a:pt x="998682" y="2499951"/>
                </a:lnTo>
                <a:lnTo>
                  <a:pt x="872531" y="2326464"/>
                </a:lnTo>
                <a:cubicBezTo>
                  <a:pt x="858632" y="2303207"/>
                  <a:pt x="876272" y="2276773"/>
                  <a:pt x="897349" y="2274987"/>
                </a:cubicBezTo>
                <a:cubicBezTo>
                  <a:pt x="899931" y="2274643"/>
                  <a:pt x="902514" y="2274699"/>
                  <a:pt x="903694" y="2274623"/>
                </a:cubicBezTo>
                <a:close/>
                <a:moveTo>
                  <a:pt x="1858797" y="2274622"/>
                </a:moveTo>
                <a:lnTo>
                  <a:pt x="1860146" y="2274622"/>
                </a:lnTo>
                <a:lnTo>
                  <a:pt x="1894503" y="2274622"/>
                </a:lnTo>
                <a:lnTo>
                  <a:pt x="2039033" y="2274622"/>
                </a:lnTo>
                <a:lnTo>
                  <a:pt x="2073390" y="2274622"/>
                </a:lnTo>
                <a:lnTo>
                  <a:pt x="2074737" y="2274622"/>
                </a:lnTo>
                <a:lnTo>
                  <a:pt x="2080503" y="2274841"/>
                </a:lnTo>
                <a:cubicBezTo>
                  <a:pt x="2101050" y="2276255"/>
                  <a:pt x="2106878" y="2288302"/>
                  <a:pt x="2115886" y="2301271"/>
                </a:cubicBezTo>
                <a:lnTo>
                  <a:pt x="2245389" y="2479360"/>
                </a:lnTo>
                <a:cubicBezTo>
                  <a:pt x="2253363" y="2491304"/>
                  <a:pt x="2252735" y="2503372"/>
                  <a:pt x="2243912" y="2519284"/>
                </a:cubicBezTo>
                <a:lnTo>
                  <a:pt x="2117080" y="2738444"/>
                </a:lnTo>
                <a:cubicBezTo>
                  <a:pt x="2108071" y="2754144"/>
                  <a:pt x="2101088" y="2768191"/>
                  <a:pt x="2080539" y="2769904"/>
                </a:cubicBezTo>
                <a:lnTo>
                  <a:pt x="2074774" y="2770169"/>
                </a:lnTo>
                <a:lnTo>
                  <a:pt x="2073426" y="2770169"/>
                </a:lnTo>
                <a:lnTo>
                  <a:pt x="2039069" y="2770169"/>
                </a:lnTo>
                <a:lnTo>
                  <a:pt x="1894538" y="2770169"/>
                </a:lnTo>
                <a:lnTo>
                  <a:pt x="1860181" y="2770169"/>
                </a:lnTo>
                <a:lnTo>
                  <a:pt x="1858834" y="2770169"/>
                </a:lnTo>
                <a:cubicBezTo>
                  <a:pt x="1857655" y="2770076"/>
                  <a:pt x="1855071" y="2770145"/>
                  <a:pt x="1852489" y="2769729"/>
                </a:cubicBezTo>
                <a:cubicBezTo>
                  <a:pt x="1831412" y="2767566"/>
                  <a:pt x="1813327" y="2743678"/>
                  <a:pt x="1828651" y="2716128"/>
                </a:cubicBezTo>
                <a:lnTo>
                  <a:pt x="1953786" y="2499951"/>
                </a:lnTo>
                <a:lnTo>
                  <a:pt x="1827635" y="2326464"/>
                </a:lnTo>
                <a:cubicBezTo>
                  <a:pt x="1813736" y="2303205"/>
                  <a:pt x="1831376" y="2276772"/>
                  <a:pt x="1852453" y="2274985"/>
                </a:cubicBezTo>
                <a:cubicBezTo>
                  <a:pt x="1855035" y="2274641"/>
                  <a:pt x="1857618" y="2274698"/>
                  <a:pt x="1858797" y="2274622"/>
                </a:cubicBezTo>
                <a:close/>
                <a:moveTo>
                  <a:pt x="2813898" y="2274620"/>
                </a:moveTo>
                <a:lnTo>
                  <a:pt x="2815247" y="2274620"/>
                </a:lnTo>
                <a:lnTo>
                  <a:pt x="2849605" y="2274620"/>
                </a:lnTo>
                <a:lnTo>
                  <a:pt x="2994136" y="2274620"/>
                </a:lnTo>
                <a:lnTo>
                  <a:pt x="3028494" y="2274620"/>
                </a:lnTo>
                <a:lnTo>
                  <a:pt x="3029842" y="2274620"/>
                </a:lnTo>
                <a:lnTo>
                  <a:pt x="3035607" y="2274840"/>
                </a:lnTo>
                <a:cubicBezTo>
                  <a:pt x="3056157" y="2276254"/>
                  <a:pt x="3061984" y="2288301"/>
                  <a:pt x="3070994" y="2301270"/>
                </a:cubicBezTo>
                <a:lnTo>
                  <a:pt x="3200497" y="2479360"/>
                </a:lnTo>
                <a:cubicBezTo>
                  <a:pt x="3208467" y="2491304"/>
                  <a:pt x="3207835" y="2503372"/>
                  <a:pt x="3199016" y="2519284"/>
                </a:cubicBezTo>
                <a:lnTo>
                  <a:pt x="3072186" y="2738444"/>
                </a:lnTo>
                <a:cubicBezTo>
                  <a:pt x="3063178" y="2754144"/>
                  <a:pt x="3056193" y="2768191"/>
                  <a:pt x="3035642" y="2769904"/>
                </a:cubicBezTo>
                <a:lnTo>
                  <a:pt x="3029878" y="2770169"/>
                </a:lnTo>
                <a:lnTo>
                  <a:pt x="3028531" y="2770169"/>
                </a:lnTo>
                <a:lnTo>
                  <a:pt x="2994171" y="2770169"/>
                </a:lnTo>
                <a:lnTo>
                  <a:pt x="2849642" y="2770169"/>
                </a:lnTo>
                <a:lnTo>
                  <a:pt x="2815283" y="2770169"/>
                </a:lnTo>
                <a:lnTo>
                  <a:pt x="2813936" y="2770169"/>
                </a:lnTo>
                <a:cubicBezTo>
                  <a:pt x="2812756" y="2770076"/>
                  <a:pt x="2810173" y="2770145"/>
                  <a:pt x="2807590" y="2769729"/>
                </a:cubicBezTo>
                <a:cubicBezTo>
                  <a:pt x="2786515" y="2767566"/>
                  <a:pt x="2768430" y="2743678"/>
                  <a:pt x="2783753" y="2716128"/>
                </a:cubicBezTo>
                <a:lnTo>
                  <a:pt x="2908887" y="2499951"/>
                </a:lnTo>
                <a:lnTo>
                  <a:pt x="2782736" y="2326464"/>
                </a:lnTo>
                <a:cubicBezTo>
                  <a:pt x="2768838" y="2303204"/>
                  <a:pt x="2786477" y="2276770"/>
                  <a:pt x="2807556" y="2274984"/>
                </a:cubicBezTo>
                <a:cubicBezTo>
                  <a:pt x="2810139" y="2274640"/>
                  <a:pt x="2812722" y="2274697"/>
                  <a:pt x="2813898" y="2274620"/>
                </a:cubicBezTo>
                <a:close/>
                <a:moveTo>
                  <a:pt x="3769001" y="2274619"/>
                </a:moveTo>
                <a:lnTo>
                  <a:pt x="3770348" y="2274619"/>
                </a:lnTo>
                <a:lnTo>
                  <a:pt x="3804707" y="2274619"/>
                </a:lnTo>
                <a:lnTo>
                  <a:pt x="3949235" y="2274619"/>
                </a:lnTo>
                <a:lnTo>
                  <a:pt x="3983594" y="2274619"/>
                </a:lnTo>
                <a:lnTo>
                  <a:pt x="3984940" y="2274619"/>
                </a:lnTo>
                <a:lnTo>
                  <a:pt x="3990704" y="2274838"/>
                </a:lnTo>
                <a:cubicBezTo>
                  <a:pt x="4011255" y="2276252"/>
                  <a:pt x="4017081" y="2288299"/>
                  <a:pt x="4026089" y="2301268"/>
                </a:cubicBezTo>
                <a:lnTo>
                  <a:pt x="4155595" y="2479360"/>
                </a:lnTo>
                <a:cubicBezTo>
                  <a:pt x="4163566" y="2491304"/>
                  <a:pt x="4162936" y="2503372"/>
                  <a:pt x="4154115" y="2519284"/>
                </a:cubicBezTo>
                <a:lnTo>
                  <a:pt x="4027283" y="2738444"/>
                </a:lnTo>
                <a:cubicBezTo>
                  <a:pt x="4018277" y="2754144"/>
                  <a:pt x="4011292" y="2768191"/>
                  <a:pt x="3990741" y="2769904"/>
                </a:cubicBezTo>
                <a:lnTo>
                  <a:pt x="3984976" y="2770169"/>
                </a:lnTo>
                <a:lnTo>
                  <a:pt x="3983627" y="2770169"/>
                </a:lnTo>
                <a:lnTo>
                  <a:pt x="3949271" y="2770169"/>
                </a:lnTo>
                <a:lnTo>
                  <a:pt x="3804743" y="2770169"/>
                </a:lnTo>
                <a:lnTo>
                  <a:pt x="3770384" y="2770169"/>
                </a:lnTo>
                <a:lnTo>
                  <a:pt x="3769036" y="2770169"/>
                </a:lnTo>
                <a:cubicBezTo>
                  <a:pt x="3767858" y="2770076"/>
                  <a:pt x="3765276" y="2770145"/>
                  <a:pt x="3762692" y="2769729"/>
                </a:cubicBezTo>
                <a:cubicBezTo>
                  <a:pt x="3741615" y="2767566"/>
                  <a:pt x="3723530" y="2743678"/>
                  <a:pt x="3738855" y="2716128"/>
                </a:cubicBezTo>
                <a:lnTo>
                  <a:pt x="3863989" y="2499951"/>
                </a:lnTo>
                <a:lnTo>
                  <a:pt x="3737838" y="2326464"/>
                </a:lnTo>
                <a:cubicBezTo>
                  <a:pt x="3723939" y="2303202"/>
                  <a:pt x="3741578" y="2276769"/>
                  <a:pt x="3762656" y="2274982"/>
                </a:cubicBezTo>
                <a:cubicBezTo>
                  <a:pt x="3765237" y="2274638"/>
                  <a:pt x="3767822" y="2274695"/>
                  <a:pt x="3769001" y="2274619"/>
                </a:cubicBezTo>
                <a:close/>
                <a:moveTo>
                  <a:pt x="4724086" y="2274617"/>
                </a:moveTo>
                <a:lnTo>
                  <a:pt x="4725437" y="2274617"/>
                </a:lnTo>
                <a:lnTo>
                  <a:pt x="4759792" y="2274617"/>
                </a:lnTo>
                <a:lnTo>
                  <a:pt x="4904320" y="2274617"/>
                </a:lnTo>
                <a:lnTo>
                  <a:pt x="4938679" y="2274617"/>
                </a:lnTo>
                <a:lnTo>
                  <a:pt x="4940026" y="2274617"/>
                </a:lnTo>
                <a:lnTo>
                  <a:pt x="4945794" y="2274837"/>
                </a:lnTo>
                <a:cubicBezTo>
                  <a:pt x="4966342" y="2276251"/>
                  <a:pt x="4972168" y="2288298"/>
                  <a:pt x="4981175" y="2301267"/>
                </a:cubicBezTo>
                <a:lnTo>
                  <a:pt x="5110683" y="2479360"/>
                </a:lnTo>
                <a:cubicBezTo>
                  <a:pt x="5118652" y="2491304"/>
                  <a:pt x="5118023" y="2503372"/>
                  <a:pt x="5109202" y="2519284"/>
                </a:cubicBezTo>
                <a:lnTo>
                  <a:pt x="4982371" y="2738444"/>
                </a:lnTo>
                <a:cubicBezTo>
                  <a:pt x="4973363" y="2754144"/>
                  <a:pt x="4966378" y="2768191"/>
                  <a:pt x="4945827" y="2769904"/>
                </a:cubicBezTo>
                <a:lnTo>
                  <a:pt x="4940062" y="2770169"/>
                </a:lnTo>
                <a:lnTo>
                  <a:pt x="4938714" y="2770169"/>
                </a:lnTo>
                <a:lnTo>
                  <a:pt x="4904357" y="2770169"/>
                </a:lnTo>
                <a:lnTo>
                  <a:pt x="4759827" y="2770169"/>
                </a:lnTo>
                <a:lnTo>
                  <a:pt x="4725471" y="2770169"/>
                </a:lnTo>
                <a:lnTo>
                  <a:pt x="4724123" y="2770169"/>
                </a:lnTo>
                <a:cubicBezTo>
                  <a:pt x="4722944" y="2770076"/>
                  <a:pt x="4720361" y="2770145"/>
                  <a:pt x="4717779" y="2769729"/>
                </a:cubicBezTo>
                <a:cubicBezTo>
                  <a:pt x="4696701" y="2767566"/>
                  <a:pt x="4678617" y="2743678"/>
                  <a:pt x="4693939" y="2716128"/>
                </a:cubicBezTo>
                <a:lnTo>
                  <a:pt x="4819075" y="2499951"/>
                </a:lnTo>
                <a:lnTo>
                  <a:pt x="4692923" y="2326464"/>
                </a:lnTo>
                <a:cubicBezTo>
                  <a:pt x="4679026" y="2303201"/>
                  <a:pt x="4696664" y="2276768"/>
                  <a:pt x="4717742" y="2274981"/>
                </a:cubicBezTo>
                <a:cubicBezTo>
                  <a:pt x="4720324" y="2274637"/>
                  <a:pt x="4722907" y="2274694"/>
                  <a:pt x="4724086" y="2274617"/>
                </a:cubicBezTo>
                <a:close/>
                <a:moveTo>
                  <a:pt x="5679190" y="2274616"/>
                </a:moveTo>
                <a:lnTo>
                  <a:pt x="5680538" y="2274616"/>
                </a:lnTo>
                <a:lnTo>
                  <a:pt x="5714894" y="2274616"/>
                </a:lnTo>
                <a:lnTo>
                  <a:pt x="5859424" y="2274616"/>
                </a:lnTo>
                <a:lnTo>
                  <a:pt x="5893783" y="2274616"/>
                </a:lnTo>
                <a:lnTo>
                  <a:pt x="5895129" y="2274616"/>
                </a:lnTo>
                <a:lnTo>
                  <a:pt x="5900894" y="2274835"/>
                </a:lnTo>
                <a:cubicBezTo>
                  <a:pt x="5921444" y="2276250"/>
                  <a:pt x="5927271" y="2288297"/>
                  <a:pt x="5936279" y="2301265"/>
                </a:cubicBezTo>
                <a:lnTo>
                  <a:pt x="6065783" y="2479360"/>
                </a:lnTo>
                <a:cubicBezTo>
                  <a:pt x="6073755" y="2491304"/>
                  <a:pt x="6073125" y="2503372"/>
                  <a:pt x="6064305" y="2519284"/>
                </a:cubicBezTo>
                <a:lnTo>
                  <a:pt x="5937473" y="2738444"/>
                </a:lnTo>
                <a:cubicBezTo>
                  <a:pt x="5928465" y="2754144"/>
                  <a:pt x="5921480" y="2768191"/>
                  <a:pt x="5900931" y="2769904"/>
                </a:cubicBezTo>
                <a:lnTo>
                  <a:pt x="5895165" y="2770169"/>
                </a:lnTo>
                <a:lnTo>
                  <a:pt x="5893817" y="2770169"/>
                </a:lnTo>
                <a:lnTo>
                  <a:pt x="5859463" y="2770169"/>
                </a:lnTo>
                <a:lnTo>
                  <a:pt x="5714930" y="2770169"/>
                </a:lnTo>
                <a:lnTo>
                  <a:pt x="5680574" y="2770169"/>
                </a:lnTo>
                <a:lnTo>
                  <a:pt x="5679225" y="2770169"/>
                </a:lnTo>
                <a:cubicBezTo>
                  <a:pt x="5678046" y="2770076"/>
                  <a:pt x="5675463" y="2770145"/>
                  <a:pt x="5672881" y="2769729"/>
                </a:cubicBezTo>
                <a:cubicBezTo>
                  <a:pt x="5651804" y="2767566"/>
                  <a:pt x="5633718" y="2743678"/>
                  <a:pt x="5649042" y="2716128"/>
                </a:cubicBezTo>
                <a:lnTo>
                  <a:pt x="5774176" y="2499951"/>
                </a:lnTo>
                <a:lnTo>
                  <a:pt x="5648026" y="2326464"/>
                </a:lnTo>
                <a:cubicBezTo>
                  <a:pt x="5634127" y="2303199"/>
                  <a:pt x="5651768" y="2276766"/>
                  <a:pt x="5672845" y="2274980"/>
                </a:cubicBezTo>
                <a:cubicBezTo>
                  <a:pt x="5675428" y="2274636"/>
                  <a:pt x="5678010" y="2274692"/>
                  <a:pt x="5679190" y="2274616"/>
                </a:cubicBezTo>
                <a:close/>
                <a:moveTo>
                  <a:pt x="6634292" y="2274615"/>
                </a:moveTo>
                <a:lnTo>
                  <a:pt x="6635640" y="2274615"/>
                </a:lnTo>
                <a:lnTo>
                  <a:pt x="6669997" y="2274615"/>
                </a:lnTo>
                <a:lnTo>
                  <a:pt x="6814528" y="2274615"/>
                </a:lnTo>
                <a:lnTo>
                  <a:pt x="6848885" y="2274615"/>
                </a:lnTo>
                <a:lnTo>
                  <a:pt x="6850233" y="2274615"/>
                </a:lnTo>
                <a:lnTo>
                  <a:pt x="6855998" y="2274834"/>
                </a:lnTo>
                <a:cubicBezTo>
                  <a:pt x="6876548" y="2276248"/>
                  <a:pt x="6882374" y="2288295"/>
                  <a:pt x="6891382" y="2301264"/>
                </a:cubicBezTo>
                <a:lnTo>
                  <a:pt x="7020887" y="2479360"/>
                </a:lnTo>
                <a:cubicBezTo>
                  <a:pt x="7028858" y="2491304"/>
                  <a:pt x="7028229" y="2503372"/>
                  <a:pt x="7019408" y="2519284"/>
                </a:cubicBezTo>
                <a:lnTo>
                  <a:pt x="6892576" y="2738444"/>
                </a:lnTo>
                <a:cubicBezTo>
                  <a:pt x="6883568" y="2754144"/>
                  <a:pt x="6876584" y="2768191"/>
                  <a:pt x="6856034" y="2769904"/>
                </a:cubicBezTo>
                <a:lnTo>
                  <a:pt x="6850269" y="2770169"/>
                </a:lnTo>
                <a:lnTo>
                  <a:pt x="6848921" y="2770169"/>
                </a:lnTo>
                <a:lnTo>
                  <a:pt x="6814564" y="2770169"/>
                </a:lnTo>
                <a:lnTo>
                  <a:pt x="6670033" y="2770169"/>
                </a:lnTo>
                <a:lnTo>
                  <a:pt x="6635676" y="2770169"/>
                </a:lnTo>
                <a:lnTo>
                  <a:pt x="6634328" y="2770169"/>
                </a:lnTo>
                <a:cubicBezTo>
                  <a:pt x="6633149" y="2770076"/>
                  <a:pt x="6630566" y="2770145"/>
                  <a:pt x="6627983" y="2769729"/>
                </a:cubicBezTo>
                <a:cubicBezTo>
                  <a:pt x="6606906" y="2767566"/>
                  <a:pt x="6588821" y="2743678"/>
                  <a:pt x="6604146" y="2716128"/>
                </a:cubicBezTo>
                <a:lnTo>
                  <a:pt x="6729280" y="2499951"/>
                </a:lnTo>
                <a:lnTo>
                  <a:pt x="6603129" y="2326464"/>
                </a:lnTo>
                <a:cubicBezTo>
                  <a:pt x="6589231" y="2303198"/>
                  <a:pt x="6606870" y="2276765"/>
                  <a:pt x="6627947" y="2274978"/>
                </a:cubicBezTo>
                <a:cubicBezTo>
                  <a:pt x="6630530" y="2274634"/>
                  <a:pt x="6633113" y="2274691"/>
                  <a:pt x="6634292" y="2274615"/>
                </a:cubicBezTo>
                <a:close/>
                <a:moveTo>
                  <a:pt x="7589396" y="2274613"/>
                </a:moveTo>
                <a:lnTo>
                  <a:pt x="7590744" y="2274613"/>
                </a:lnTo>
                <a:lnTo>
                  <a:pt x="7625101" y="2274613"/>
                </a:lnTo>
                <a:lnTo>
                  <a:pt x="7769632" y="2274613"/>
                </a:lnTo>
                <a:lnTo>
                  <a:pt x="7803989" y="2274613"/>
                </a:lnTo>
                <a:lnTo>
                  <a:pt x="7805337" y="2274613"/>
                </a:lnTo>
                <a:lnTo>
                  <a:pt x="7811102" y="2274832"/>
                </a:lnTo>
                <a:cubicBezTo>
                  <a:pt x="7831652" y="2276247"/>
                  <a:pt x="7837478" y="2288294"/>
                  <a:pt x="7846486" y="2301263"/>
                </a:cubicBezTo>
                <a:lnTo>
                  <a:pt x="7975991" y="2479360"/>
                </a:lnTo>
                <a:cubicBezTo>
                  <a:pt x="7983962" y="2491304"/>
                  <a:pt x="7983333" y="2503372"/>
                  <a:pt x="7974512" y="2519284"/>
                </a:cubicBezTo>
                <a:lnTo>
                  <a:pt x="7847680" y="2738444"/>
                </a:lnTo>
                <a:cubicBezTo>
                  <a:pt x="7838672" y="2754144"/>
                  <a:pt x="7831688" y="2768191"/>
                  <a:pt x="7811138" y="2769904"/>
                </a:cubicBezTo>
                <a:lnTo>
                  <a:pt x="7805373" y="2770169"/>
                </a:lnTo>
                <a:lnTo>
                  <a:pt x="7804025" y="2770169"/>
                </a:lnTo>
                <a:lnTo>
                  <a:pt x="7769668" y="2770169"/>
                </a:lnTo>
                <a:lnTo>
                  <a:pt x="7625137" y="2770169"/>
                </a:lnTo>
                <a:lnTo>
                  <a:pt x="7590780" y="2770169"/>
                </a:lnTo>
                <a:lnTo>
                  <a:pt x="7589432" y="2770169"/>
                </a:lnTo>
                <a:cubicBezTo>
                  <a:pt x="7588253" y="2770076"/>
                  <a:pt x="7585670" y="2770145"/>
                  <a:pt x="7583087" y="2769729"/>
                </a:cubicBezTo>
                <a:cubicBezTo>
                  <a:pt x="7562010" y="2767566"/>
                  <a:pt x="7543925" y="2743678"/>
                  <a:pt x="7559250" y="2716128"/>
                </a:cubicBezTo>
                <a:lnTo>
                  <a:pt x="7684384" y="2499951"/>
                </a:lnTo>
                <a:lnTo>
                  <a:pt x="7558233" y="2326464"/>
                </a:lnTo>
                <a:cubicBezTo>
                  <a:pt x="7544335" y="2303197"/>
                  <a:pt x="7561974" y="2276763"/>
                  <a:pt x="7583051" y="2274977"/>
                </a:cubicBezTo>
                <a:cubicBezTo>
                  <a:pt x="7585634" y="2274633"/>
                  <a:pt x="7588217" y="2274690"/>
                  <a:pt x="7589396" y="2274613"/>
                </a:cubicBezTo>
                <a:close/>
                <a:moveTo>
                  <a:pt x="8544500" y="2274612"/>
                </a:moveTo>
                <a:lnTo>
                  <a:pt x="8545848" y="2274612"/>
                </a:lnTo>
                <a:lnTo>
                  <a:pt x="8580205" y="2274612"/>
                </a:lnTo>
                <a:lnTo>
                  <a:pt x="8724736" y="2274612"/>
                </a:lnTo>
                <a:lnTo>
                  <a:pt x="8759093" y="2274612"/>
                </a:lnTo>
                <a:lnTo>
                  <a:pt x="8760440" y="2274612"/>
                </a:lnTo>
                <a:lnTo>
                  <a:pt x="8766206" y="2274831"/>
                </a:lnTo>
                <a:cubicBezTo>
                  <a:pt x="8786755" y="2276245"/>
                  <a:pt x="8792582" y="2288292"/>
                  <a:pt x="8801590" y="2301261"/>
                </a:cubicBezTo>
                <a:lnTo>
                  <a:pt x="8931095" y="2479360"/>
                </a:lnTo>
                <a:cubicBezTo>
                  <a:pt x="8939066" y="2491304"/>
                  <a:pt x="8938437" y="2503372"/>
                  <a:pt x="8929616" y="2519284"/>
                </a:cubicBezTo>
                <a:lnTo>
                  <a:pt x="8802784" y="2738444"/>
                </a:lnTo>
                <a:cubicBezTo>
                  <a:pt x="8793776" y="2754144"/>
                  <a:pt x="8786791" y="2768191"/>
                  <a:pt x="8766242" y="2769904"/>
                </a:cubicBezTo>
                <a:lnTo>
                  <a:pt x="8760476" y="2770169"/>
                </a:lnTo>
                <a:lnTo>
                  <a:pt x="8759129" y="2770169"/>
                </a:lnTo>
                <a:lnTo>
                  <a:pt x="8724771" y="2770169"/>
                </a:lnTo>
                <a:lnTo>
                  <a:pt x="8580241" y="2770169"/>
                </a:lnTo>
                <a:lnTo>
                  <a:pt x="8545884" y="2770169"/>
                </a:lnTo>
                <a:lnTo>
                  <a:pt x="8544536" y="2770169"/>
                </a:lnTo>
                <a:cubicBezTo>
                  <a:pt x="8543356" y="2770076"/>
                  <a:pt x="8540774" y="2770145"/>
                  <a:pt x="8538191" y="2769729"/>
                </a:cubicBezTo>
                <a:cubicBezTo>
                  <a:pt x="8517114" y="2767566"/>
                  <a:pt x="8499029" y="2743678"/>
                  <a:pt x="8514353" y="2716128"/>
                </a:cubicBezTo>
                <a:lnTo>
                  <a:pt x="8639488" y="2499951"/>
                </a:lnTo>
                <a:lnTo>
                  <a:pt x="8513337" y="2326464"/>
                </a:lnTo>
                <a:cubicBezTo>
                  <a:pt x="8499438" y="2303195"/>
                  <a:pt x="8517078" y="2276762"/>
                  <a:pt x="8538155" y="2274975"/>
                </a:cubicBezTo>
                <a:cubicBezTo>
                  <a:pt x="8540738" y="2274631"/>
                  <a:pt x="8543320" y="2274688"/>
                  <a:pt x="8544500" y="2274612"/>
                </a:cubicBezTo>
                <a:close/>
                <a:moveTo>
                  <a:pt x="426143" y="2088831"/>
                </a:moveTo>
                <a:lnTo>
                  <a:pt x="427491" y="2088831"/>
                </a:lnTo>
                <a:lnTo>
                  <a:pt x="461848" y="2088831"/>
                </a:lnTo>
                <a:lnTo>
                  <a:pt x="606378" y="2088831"/>
                </a:lnTo>
                <a:lnTo>
                  <a:pt x="640736" y="2088831"/>
                </a:lnTo>
                <a:lnTo>
                  <a:pt x="642083" y="2088831"/>
                </a:lnTo>
                <a:lnTo>
                  <a:pt x="647848" y="2089050"/>
                </a:lnTo>
                <a:cubicBezTo>
                  <a:pt x="668398" y="2090466"/>
                  <a:pt x="674224" y="2102512"/>
                  <a:pt x="683232" y="2115480"/>
                </a:cubicBezTo>
                <a:lnTo>
                  <a:pt x="812737" y="2293583"/>
                </a:lnTo>
                <a:cubicBezTo>
                  <a:pt x="820708" y="2305527"/>
                  <a:pt x="820079" y="2317578"/>
                  <a:pt x="811258" y="2333490"/>
                </a:cubicBezTo>
                <a:lnTo>
                  <a:pt x="684427" y="2552650"/>
                </a:lnTo>
                <a:cubicBezTo>
                  <a:pt x="675419" y="2568350"/>
                  <a:pt x="668434" y="2582397"/>
                  <a:pt x="647885" y="2584110"/>
                </a:cubicBezTo>
                <a:lnTo>
                  <a:pt x="642119" y="2584375"/>
                </a:lnTo>
                <a:lnTo>
                  <a:pt x="640771" y="2584375"/>
                </a:lnTo>
                <a:lnTo>
                  <a:pt x="606414" y="2584375"/>
                </a:lnTo>
                <a:lnTo>
                  <a:pt x="461884" y="2584375"/>
                </a:lnTo>
                <a:lnTo>
                  <a:pt x="427527" y="2584375"/>
                </a:lnTo>
                <a:lnTo>
                  <a:pt x="426179" y="2584375"/>
                </a:lnTo>
                <a:cubicBezTo>
                  <a:pt x="424999" y="2584282"/>
                  <a:pt x="422417" y="2584351"/>
                  <a:pt x="419834" y="2583935"/>
                </a:cubicBezTo>
                <a:cubicBezTo>
                  <a:pt x="398757" y="2581772"/>
                  <a:pt x="380672" y="2557884"/>
                  <a:pt x="395997" y="2530334"/>
                </a:cubicBezTo>
                <a:lnTo>
                  <a:pt x="521131" y="2314157"/>
                </a:lnTo>
                <a:lnTo>
                  <a:pt x="394980" y="2140687"/>
                </a:lnTo>
                <a:cubicBezTo>
                  <a:pt x="381082" y="2117415"/>
                  <a:pt x="398721" y="2090979"/>
                  <a:pt x="419798" y="2089195"/>
                </a:cubicBezTo>
                <a:cubicBezTo>
                  <a:pt x="422381" y="2088851"/>
                  <a:pt x="424963" y="2088907"/>
                  <a:pt x="426143" y="2088831"/>
                </a:cubicBezTo>
                <a:close/>
                <a:moveTo>
                  <a:pt x="1381247" y="2088830"/>
                </a:moveTo>
                <a:lnTo>
                  <a:pt x="1382594" y="2088830"/>
                </a:lnTo>
                <a:lnTo>
                  <a:pt x="1416953" y="2088830"/>
                </a:lnTo>
                <a:lnTo>
                  <a:pt x="1561482" y="2088830"/>
                </a:lnTo>
                <a:lnTo>
                  <a:pt x="1595839" y="2088830"/>
                </a:lnTo>
                <a:lnTo>
                  <a:pt x="1597187" y="2088830"/>
                </a:lnTo>
                <a:lnTo>
                  <a:pt x="1602952" y="2089049"/>
                </a:lnTo>
                <a:cubicBezTo>
                  <a:pt x="1623502" y="2090464"/>
                  <a:pt x="1629329" y="2102511"/>
                  <a:pt x="1638336" y="2115479"/>
                </a:cubicBezTo>
                <a:lnTo>
                  <a:pt x="1767842" y="2293582"/>
                </a:lnTo>
                <a:cubicBezTo>
                  <a:pt x="1775813" y="2305526"/>
                  <a:pt x="1775183" y="2317578"/>
                  <a:pt x="1766363" y="2333490"/>
                </a:cubicBezTo>
                <a:lnTo>
                  <a:pt x="1639530" y="2552650"/>
                </a:lnTo>
                <a:cubicBezTo>
                  <a:pt x="1630522" y="2568350"/>
                  <a:pt x="1623538" y="2582397"/>
                  <a:pt x="1602988" y="2584110"/>
                </a:cubicBezTo>
                <a:lnTo>
                  <a:pt x="1597222" y="2584375"/>
                </a:lnTo>
                <a:lnTo>
                  <a:pt x="1595876" y="2584375"/>
                </a:lnTo>
                <a:lnTo>
                  <a:pt x="1561518" y="2584375"/>
                </a:lnTo>
                <a:lnTo>
                  <a:pt x="1416988" y="2584375"/>
                </a:lnTo>
                <a:lnTo>
                  <a:pt x="1382630" y="2584375"/>
                </a:lnTo>
                <a:lnTo>
                  <a:pt x="1381282" y="2584375"/>
                </a:lnTo>
                <a:cubicBezTo>
                  <a:pt x="1380104" y="2584282"/>
                  <a:pt x="1377520" y="2584351"/>
                  <a:pt x="1374938" y="2583935"/>
                </a:cubicBezTo>
                <a:cubicBezTo>
                  <a:pt x="1353861" y="2581772"/>
                  <a:pt x="1335776" y="2557884"/>
                  <a:pt x="1351101" y="2530334"/>
                </a:cubicBezTo>
                <a:lnTo>
                  <a:pt x="1476236" y="2314157"/>
                </a:lnTo>
                <a:lnTo>
                  <a:pt x="1350085" y="2140686"/>
                </a:lnTo>
                <a:cubicBezTo>
                  <a:pt x="1336185" y="2117413"/>
                  <a:pt x="1353825" y="2090977"/>
                  <a:pt x="1374902" y="2089193"/>
                </a:cubicBezTo>
                <a:cubicBezTo>
                  <a:pt x="1377485" y="2088850"/>
                  <a:pt x="1380067" y="2088906"/>
                  <a:pt x="1381247" y="2088830"/>
                </a:cubicBezTo>
                <a:close/>
                <a:moveTo>
                  <a:pt x="2336347" y="2088828"/>
                </a:moveTo>
                <a:lnTo>
                  <a:pt x="2337695" y="2088828"/>
                </a:lnTo>
                <a:lnTo>
                  <a:pt x="2372052" y="2088828"/>
                </a:lnTo>
                <a:lnTo>
                  <a:pt x="2516583" y="2088828"/>
                </a:lnTo>
                <a:lnTo>
                  <a:pt x="2550941" y="2088828"/>
                </a:lnTo>
                <a:lnTo>
                  <a:pt x="2552289" y="2088828"/>
                </a:lnTo>
                <a:lnTo>
                  <a:pt x="2558055" y="2089047"/>
                </a:lnTo>
                <a:cubicBezTo>
                  <a:pt x="2578604" y="2090463"/>
                  <a:pt x="2584430" y="2102509"/>
                  <a:pt x="2593438" y="2115477"/>
                </a:cubicBezTo>
                <a:lnTo>
                  <a:pt x="2722943" y="2293581"/>
                </a:lnTo>
                <a:cubicBezTo>
                  <a:pt x="2730916" y="2305525"/>
                  <a:pt x="2730285" y="2317578"/>
                  <a:pt x="2721465" y="2333490"/>
                </a:cubicBezTo>
                <a:lnTo>
                  <a:pt x="2594634" y="2552650"/>
                </a:lnTo>
                <a:cubicBezTo>
                  <a:pt x="2585624" y="2568350"/>
                  <a:pt x="2578640" y="2582397"/>
                  <a:pt x="2558090" y="2584110"/>
                </a:cubicBezTo>
                <a:lnTo>
                  <a:pt x="2552324" y="2584375"/>
                </a:lnTo>
                <a:lnTo>
                  <a:pt x="2550977" y="2584375"/>
                </a:lnTo>
                <a:lnTo>
                  <a:pt x="2516620" y="2584375"/>
                </a:lnTo>
                <a:lnTo>
                  <a:pt x="2372088" y="2584375"/>
                </a:lnTo>
                <a:lnTo>
                  <a:pt x="2337731" y="2584375"/>
                </a:lnTo>
                <a:lnTo>
                  <a:pt x="2336384" y="2584375"/>
                </a:lnTo>
                <a:cubicBezTo>
                  <a:pt x="2335203" y="2584282"/>
                  <a:pt x="2332621" y="2584351"/>
                  <a:pt x="2330039" y="2583935"/>
                </a:cubicBezTo>
                <a:cubicBezTo>
                  <a:pt x="2308962" y="2581772"/>
                  <a:pt x="2290876" y="2557884"/>
                  <a:pt x="2306201" y="2530334"/>
                </a:cubicBezTo>
                <a:lnTo>
                  <a:pt x="2431337" y="2314157"/>
                </a:lnTo>
                <a:lnTo>
                  <a:pt x="2305184" y="2140684"/>
                </a:lnTo>
                <a:cubicBezTo>
                  <a:pt x="2291287" y="2117412"/>
                  <a:pt x="2308924" y="2090976"/>
                  <a:pt x="2330002" y="2089192"/>
                </a:cubicBezTo>
                <a:cubicBezTo>
                  <a:pt x="2332584" y="2088849"/>
                  <a:pt x="2335169" y="2088904"/>
                  <a:pt x="2336347" y="2088828"/>
                </a:cubicBezTo>
                <a:close/>
                <a:moveTo>
                  <a:pt x="3291449" y="2088827"/>
                </a:moveTo>
                <a:lnTo>
                  <a:pt x="3292798" y="2088827"/>
                </a:lnTo>
                <a:lnTo>
                  <a:pt x="3327154" y="2088827"/>
                </a:lnTo>
                <a:lnTo>
                  <a:pt x="3471684" y="2088827"/>
                </a:lnTo>
                <a:lnTo>
                  <a:pt x="3506041" y="2088827"/>
                </a:lnTo>
                <a:lnTo>
                  <a:pt x="3507390" y="2088827"/>
                </a:lnTo>
                <a:lnTo>
                  <a:pt x="3513155" y="2089046"/>
                </a:lnTo>
                <a:cubicBezTo>
                  <a:pt x="3533705" y="2090461"/>
                  <a:pt x="3539531" y="2102507"/>
                  <a:pt x="3548540" y="2115476"/>
                </a:cubicBezTo>
                <a:lnTo>
                  <a:pt x="3678044" y="2293579"/>
                </a:lnTo>
                <a:cubicBezTo>
                  <a:pt x="3686015" y="2305523"/>
                  <a:pt x="3685386" y="2317578"/>
                  <a:pt x="3676567" y="2333490"/>
                </a:cubicBezTo>
                <a:lnTo>
                  <a:pt x="3549734" y="2552650"/>
                </a:lnTo>
                <a:cubicBezTo>
                  <a:pt x="3540727" y="2568350"/>
                  <a:pt x="3533741" y="2582397"/>
                  <a:pt x="3513191" y="2584110"/>
                </a:cubicBezTo>
                <a:lnTo>
                  <a:pt x="3507427" y="2584375"/>
                </a:lnTo>
                <a:lnTo>
                  <a:pt x="3506077" y="2584375"/>
                </a:lnTo>
                <a:lnTo>
                  <a:pt x="3471721" y="2584375"/>
                </a:lnTo>
                <a:lnTo>
                  <a:pt x="3327191" y="2584375"/>
                </a:lnTo>
                <a:lnTo>
                  <a:pt x="3292835" y="2584375"/>
                </a:lnTo>
                <a:lnTo>
                  <a:pt x="3291486" y="2584375"/>
                </a:lnTo>
                <a:cubicBezTo>
                  <a:pt x="3290307" y="2584282"/>
                  <a:pt x="3287724" y="2584351"/>
                  <a:pt x="3285142" y="2583935"/>
                </a:cubicBezTo>
                <a:cubicBezTo>
                  <a:pt x="3264064" y="2581772"/>
                  <a:pt x="3245980" y="2557884"/>
                  <a:pt x="3261304" y="2530334"/>
                </a:cubicBezTo>
                <a:lnTo>
                  <a:pt x="3386438" y="2314157"/>
                </a:lnTo>
                <a:lnTo>
                  <a:pt x="3260288" y="2140683"/>
                </a:lnTo>
                <a:cubicBezTo>
                  <a:pt x="3246388" y="2117410"/>
                  <a:pt x="3264029" y="2090975"/>
                  <a:pt x="3285106" y="2089191"/>
                </a:cubicBezTo>
                <a:cubicBezTo>
                  <a:pt x="3287689" y="2088847"/>
                  <a:pt x="3290270" y="2088903"/>
                  <a:pt x="3291449" y="2088827"/>
                </a:cubicBezTo>
                <a:close/>
                <a:moveTo>
                  <a:pt x="4246535" y="2088825"/>
                </a:moveTo>
                <a:lnTo>
                  <a:pt x="4247882" y="2088825"/>
                </a:lnTo>
                <a:lnTo>
                  <a:pt x="4282239" y="2088825"/>
                </a:lnTo>
                <a:lnTo>
                  <a:pt x="4426770" y="2088825"/>
                </a:lnTo>
                <a:lnTo>
                  <a:pt x="4461128" y="2088825"/>
                </a:lnTo>
                <a:lnTo>
                  <a:pt x="4462477" y="2088825"/>
                </a:lnTo>
                <a:lnTo>
                  <a:pt x="4468241" y="2089044"/>
                </a:lnTo>
                <a:cubicBezTo>
                  <a:pt x="4488791" y="2090459"/>
                  <a:pt x="4494617" y="2102506"/>
                  <a:pt x="4503624" y="2115475"/>
                </a:cubicBezTo>
                <a:lnTo>
                  <a:pt x="4633130" y="2293578"/>
                </a:lnTo>
                <a:cubicBezTo>
                  <a:pt x="4641100" y="2305522"/>
                  <a:pt x="4640472" y="2317578"/>
                  <a:pt x="4631652" y="2333490"/>
                </a:cubicBezTo>
                <a:lnTo>
                  <a:pt x="4504818" y="2552650"/>
                </a:lnTo>
                <a:cubicBezTo>
                  <a:pt x="4495810" y="2568350"/>
                  <a:pt x="4488827" y="2582397"/>
                  <a:pt x="4468276" y="2584110"/>
                </a:cubicBezTo>
                <a:lnTo>
                  <a:pt x="4462511" y="2584375"/>
                </a:lnTo>
                <a:lnTo>
                  <a:pt x="4461163" y="2584375"/>
                </a:lnTo>
                <a:lnTo>
                  <a:pt x="4426806" y="2584375"/>
                </a:lnTo>
                <a:lnTo>
                  <a:pt x="4282276" y="2584375"/>
                </a:lnTo>
                <a:lnTo>
                  <a:pt x="4247918" y="2584375"/>
                </a:lnTo>
                <a:lnTo>
                  <a:pt x="4246571" y="2584375"/>
                </a:lnTo>
                <a:cubicBezTo>
                  <a:pt x="4245390" y="2584282"/>
                  <a:pt x="4242808" y="2584351"/>
                  <a:pt x="4240226" y="2583935"/>
                </a:cubicBezTo>
                <a:cubicBezTo>
                  <a:pt x="4219148" y="2581772"/>
                  <a:pt x="4201063" y="2557884"/>
                  <a:pt x="4216387" y="2530334"/>
                </a:cubicBezTo>
                <a:lnTo>
                  <a:pt x="4341522" y="2314157"/>
                </a:lnTo>
                <a:lnTo>
                  <a:pt x="4215370" y="2140682"/>
                </a:lnTo>
                <a:cubicBezTo>
                  <a:pt x="4201472" y="2117409"/>
                  <a:pt x="4219113" y="2090974"/>
                  <a:pt x="4240189" y="2089189"/>
                </a:cubicBezTo>
                <a:cubicBezTo>
                  <a:pt x="4242772" y="2088845"/>
                  <a:pt x="4245354" y="2088902"/>
                  <a:pt x="4246535" y="2088825"/>
                </a:cubicBezTo>
                <a:close/>
                <a:moveTo>
                  <a:pt x="5201639" y="2088824"/>
                </a:moveTo>
                <a:lnTo>
                  <a:pt x="5202987" y="2088824"/>
                </a:lnTo>
                <a:lnTo>
                  <a:pt x="5237344" y="2088824"/>
                </a:lnTo>
                <a:lnTo>
                  <a:pt x="5381874" y="2088824"/>
                </a:lnTo>
                <a:lnTo>
                  <a:pt x="5416232" y="2088824"/>
                </a:lnTo>
                <a:lnTo>
                  <a:pt x="5417579" y="2088824"/>
                </a:lnTo>
                <a:lnTo>
                  <a:pt x="5423345" y="2089043"/>
                </a:lnTo>
                <a:cubicBezTo>
                  <a:pt x="5443894" y="2090458"/>
                  <a:pt x="5449720" y="2102505"/>
                  <a:pt x="5458728" y="2115473"/>
                </a:cubicBezTo>
                <a:lnTo>
                  <a:pt x="5588233" y="2293576"/>
                </a:lnTo>
                <a:cubicBezTo>
                  <a:pt x="5596203" y="2305520"/>
                  <a:pt x="5595576" y="2317578"/>
                  <a:pt x="5586753" y="2333490"/>
                </a:cubicBezTo>
                <a:lnTo>
                  <a:pt x="5459923" y="2552650"/>
                </a:lnTo>
                <a:cubicBezTo>
                  <a:pt x="5450915" y="2568350"/>
                  <a:pt x="5443930" y="2582397"/>
                  <a:pt x="5423381" y="2584110"/>
                </a:cubicBezTo>
                <a:lnTo>
                  <a:pt x="5417615" y="2584375"/>
                </a:lnTo>
                <a:lnTo>
                  <a:pt x="5416267" y="2584375"/>
                </a:lnTo>
                <a:lnTo>
                  <a:pt x="5381911" y="2584375"/>
                </a:lnTo>
                <a:lnTo>
                  <a:pt x="5237379" y="2584375"/>
                </a:lnTo>
                <a:lnTo>
                  <a:pt x="5203022" y="2584375"/>
                </a:lnTo>
                <a:lnTo>
                  <a:pt x="5201674" y="2584375"/>
                </a:lnTo>
                <a:cubicBezTo>
                  <a:pt x="5200496" y="2584282"/>
                  <a:pt x="5197913" y="2584351"/>
                  <a:pt x="5195331" y="2583935"/>
                </a:cubicBezTo>
                <a:cubicBezTo>
                  <a:pt x="5174253" y="2581772"/>
                  <a:pt x="5156169" y="2557884"/>
                  <a:pt x="5171492" y="2530334"/>
                </a:cubicBezTo>
                <a:lnTo>
                  <a:pt x="5296628" y="2314157"/>
                </a:lnTo>
                <a:lnTo>
                  <a:pt x="5170476" y="2140680"/>
                </a:lnTo>
                <a:cubicBezTo>
                  <a:pt x="5156577" y="2117407"/>
                  <a:pt x="5174218" y="2090972"/>
                  <a:pt x="5195293" y="2089187"/>
                </a:cubicBezTo>
                <a:cubicBezTo>
                  <a:pt x="5197877" y="2088844"/>
                  <a:pt x="5200458" y="2088900"/>
                  <a:pt x="5201639" y="2088824"/>
                </a:cubicBezTo>
                <a:close/>
                <a:moveTo>
                  <a:pt x="6156740" y="2088822"/>
                </a:moveTo>
                <a:lnTo>
                  <a:pt x="6158088" y="2088822"/>
                </a:lnTo>
                <a:lnTo>
                  <a:pt x="6192445" y="2088822"/>
                </a:lnTo>
                <a:lnTo>
                  <a:pt x="6336976" y="2088822"/>
                </a:lnTo>
                <a:lnTo>
                  <a:pt x="6371333" y="2088822"/>
                </a:lnTo>
                <a:lnTo>
                  <a:pt x="6372681" y="2088822"/>
                </a:lnTo>
                <a:lnTo>
                  <a:pt x="6378446" y="2089041"/>
                </a:lnTo>
                <a:cubicBezTo>
                  <a:pt x="6398996" y="2090457"/>
                  <a:pt x="6404822" y="2102503"/>
                  <a:pt x="6413830" y="2115471"/>
                </a:cubicBezTo>
                <a:lnTo>
                  <a:pt x="6543335" y="2293575"/>
                </a:lnTo>
                <a:cubicBezTo>
                  <a:pt x="6551306" y="2305519"/>
                  <a:pt x="6550677" y="2317578"/>
                  <a:pt x="6541856" y="2333490"/>
                </a:cubicBezTo>
                <a:lnTo>
                  <a:pt x="6415024" y="2552650"/>
                </a:lnTo>
                <a:cubicBezTo>
                  <a:pt x="6406016" y="2568350"/>
                  <a:pt x="6399032" y="2582397"/>
                  <a:pt x="6378482" y="2584110"/>
                </a:cubicBezTo>
                <a:lnTo>
                  <a:pt x="6372717" y="2584375"/>
                </a:lnTo>
                <a:lnTo>
                  <a:pt x="6371369" y="2584375"/>
                </a:lnTo>
                <a:lnTo>
                  <a:pt x="6337012" y="2584375"/>
                </a:lnTo>
                <a:lnTo>
                  <a:pt x="6192481" y="2584375"/>
                </a:lnTo>
                <a:lnTo>
                  <a:pt x="6158124" y="2584375"/>
                </a:lnTo>
                <a:lnTo>
                  <a:pt x="6156776" y="2584375"/>
                </a:lnTo>
                <a:cubicBezTo>
                  <a:pt x="6155597" y="2584282"/>
                  <a:pt x="6153014" y="2584351"/>
                  <a:pt x="6150431" y="2583935"/>
                </a:cubicBezTo>
                <a:cubicBezTo>
                  <a:pt x="6129354" y="2581772"/>
                  <a:pt x="6111269" y="2557884"/>
                  <a:pt x="6126594" y="2530334"/>
                </a:cubicBezTo>
                <a:lnTo>
                  <a:pt x="6251728" y="2314157"/>
                </a:lnTo>
                <a:lnTo>
                  <a:pt x="6125577" y="2140679"/>
                </a:lnTo>
                <a:cubicBezTo>
                  <a:pt x="6111679" y="2117406"/>
                  <a:pt x="6129318" y="2090971"/>
                  <a:pt x="6150395" y="2089186"/>
                </a:cubicBezTo>
                <a:cubicBezTo>
                  <a:pt x="6152978" y="2088843"/>
                  <a:pt x="6155561" y="2088898"/>
                  <a:pt x="6156740" y="2088822"/>
                </a:cubicBezTo>
                <a:close/>
                <a:moveTo>
                  <a:pt x="7111844" y="2088821"/>
                </a:moveTo>
                <a:lnTo>
                  <a:pt x="7113192" y="2088821"/>
                </a:lnTo>
                <a:lnTo>
                  <a:pt x="7147549" y="2088821"/>
                </a:lnTo>
                <a:lnTo>
                  <a:pt x="7292080" y="2088821"/>
                </a:lnTo>
                <a:lnTo>
                  <a:pt x="7326437" y="2088821"/>
                </a:lnTo>
                <a:lnTo>
                  <a:pt x="7327785" y="2088821"/>
                </a:lnTo>
                <a:lnTo>
                  <a:pt x="7333550" y="2089040"/>
                </a:lnTo>
                <a:cubicBezTo>
                  <a:pt x="7354100" y="2090455"/>
                  <a:pt x="7359926" y="2102501"/>
                  <a:pt x="7368934" y="2115470"/>
                </a:cubicBezTo>
                <a:lnTo>
                  <a:pt x="7498439" y="2293574"/>
                </a:lnTo>
                <a:cubicBezTo>
                  <a:pt x="7506410" y="2305518"/>
                  <a:pt x="7505781" y="2317578"/>
                  <a:pt x="7496960" y="2333490"/>
                </a:cubicBezTo>
                <a:lnTo>
                  <a:pt x="7370128" y="2552650"/>
                </a:lnTo>
                <a:cubicBezTo>
                  <a:pt x="7361120" y="2568350"/>
                  <a:pt x="7354136" y="2582397"/>
                  <a:pt x="7333586" y="2584110"/>
                </a:cubicBezTo>
                <a:lnTo>
                  <a:pt x="7327821" y="2584375"/>
                </a:lnTo>
                <a:lnTo>
                  <a:pt x="7326473" y="2584375"/>
                </a:lnTo>
                <a:lnTo>
                  <a:pt x="7292116" y="2584375"/>
                </a:lnTo>
                <a:lnTo>
                  <a:pt x="7147585" y="2584375"/>
                </a:lnTo>
                <a:lnTo>
                  <a:pt x="7113228" y="2584375"/>
                </a:lnTo>
                <a:lnTo>
                  <a:pt x="7111880" y="2584375"/>
                </a:lnTo>
                <a:cubicBezTo>
                  <a:pt x="7110701" y="2584282"/>
                  <a:pt x="7108118" y="2584351"/>
                  <a:pt x="7105535" y="2583935"/>
                </a:cubicBezTo>
                <a:cubicBezTo>
                  <a:pt x="7084458" y="2581772"/>
                  <a:pt x="7066373" y="2557884"/>
                  <a:pt x="7081698" y="2530334"/>
                </a:cubicBezTo>
                <a:lnTo>
                  <a:pt x="7206832" y="2314157"/>
                </a:lnTo>
                <a:lnTo>
                  <a:pt x="7080681" y="2140677"/>
                </a:lnTo>
                <a:cubicBezTo>
                  <a:pt x="7066783" y="2117404"/>
                  <a:pt x="7084422" y="2090970"/>
                  <a:pt x="7105499" y="2089184"/>
                </a:cubicBezTo>
                <a:cubicBezTo>
                  <a:pt x="7108082" y="2088841"/>
                  <a:pt x="7110665" y="2088897"/>
                  <a:pt x="7111844" y="2088821"/>
                </a:cubicBezTo>
                <a:close/>
                <a:moveTo>
                  <a:pt x="8066948" y="2088819"/>
                </a:moveTo>
                <a:lnTo>
                  <a:pt x="8068296" y="2088819"/>
                </a:lnTo>
                <a:lnTo>
                  <a:pt x="8102653" y="2088819"/>
                </a:lnTo>
                <a:lnTo>
                  <a:pt x="8247184" y="2088819"/>
                </a:lnTo>
                <a:lnTo>
                  <a:pt x="8281541" y="2088819"/>
                </a:lnTo>
                <a:lnTo>
                  <a:pt x="8282889" y="2088819"/>
                </a:lnTo>
                <a:lnTo>
                  <a:pt x="8288654" y="2089038"/>
                </a:lnTo>
                <a:cubicBezTo>
                  <a:pt x="8309203" y="2090453"/>
                  <a:pt x="8315029" y="2102500"/>
                  <a:pt x="8324038" y="2115469"/>
                </a:cubicBezTo>
                <a:lnTo>
                  <a:pt x="8453543" y="2293572"/>
                </a:lnTo>
                <a:cubicBezTo>
                  <a:pt x="8461514" y="2305516"/>
                  <a:pt x="8460885" y="2317578"/>
                  <a:pt x="8452064" y="2333490"/>
                </a:cubicBezTo>
                <a:lnTo>
                  <a:pt x="8325232" y="2552650"/>
                </a:lnTo>
                <a:cubicBezTo>
                  <a:pt x="8316224" y="2568350"/>
                  <a:pt x="8309239" y="2582397"/>
                  <a:pt x="8288690" y="2584110"/>
                </a:cubicBezTo>
                <a:lnTo>
                  <a:pt x="8282925" y="2584375"/>
                </a:lnTo>
                <a:lnTo>
                  <a:pt x="8281577" y="2584375"/>
                </a:lnTo>
                <a:lnTo>
                  <a:pt x="8247220" y="2584375"/>
                </a:lnTo>
                <a:lnTo>
                  <a:pt x="8102689" y="2584375"/>
                </a:lnTo>
                <a:lnTo>
                  <a:pt x="8068332" y="2584375"/>
                </a:lnTo>
                <a:lnTo>
                  <a:pt x="8066984" y="2584375"/>
                </a:lnTo>
                <a:cubicBezTo>
                  <a:pt x="8065805" y="2584282"/>
                  <a:pt x="8063222" y="2584351"/>
                  <a:pt x="8060639" y="2583935"/>
                </a:cubicBezTo>
                <a:cubicBezTo>
                  <a:pt x="8039562" y="2581772"/>
                  <a:pt x="8021477" y="2557884"/>
                  <a:pt x="8036802" y="2530334"/>
                </a:cubicBezTo>
                <a:lnTo>
                  <a:pt x="8161936" y="2314157"/>
                </a:lnTo>
                <a:lnTo>
                  <a:pt x="8035785" y="2140676"/>
                </a:lnTo>
                <a:cubicBezTo>
                  <a:pt x="8021887" y="2117403"/>
                  <a:pt x="8039526" y="2090968"/>
                  <a:pt x="8060603" y="2089183"/>
                </a:cubicBezTo>
                <a:cubicBezTo>
                  <a:pt x="8063186" y="2088839"/>
                  <a:pt x="8065769" y="2088896"/>
                  <a:pt x="8066948" y="2088819"/>
                </a:cubicBezTo>
                <a:close/>
                <a:moveTo>
                  <a:pt x="9022052" y="2088818"/>
                </a:moveTo>
                <a:lnTo>
                  <a:pt x="9023400" y="2088818"/>
                </a:lnTo>
                <a:lnTo>
                  <a:pt x="9057757" y="2088818"/>
                </a:lnTo>
                <a:lnTo>
                  <a:pt x="9144000" y="2088818"/>
                </a:lnTo>
                <a:lnTo>
                  <a:pt x="9144000" y="2584375"/>
                </a:lnTo>
                <a:lnTo>
                  <a:pt x="9057793" y="2584375"/>
                </a:lnTo>
                <a:lnTo>
                  <a:pt x="9023436" y="2584375"/>
                </a:lnTo>
                <a:lnTo>
                  <a:pt x="9022088" y="2584375"/>
                </a:lnTo>
                <a:cubicBezTo>
                  <a:pt x="9020908" y="2584282"/>
                  <a:pt x="9018326" y="2584351"/>
                  <a:pt x="9015743" y="2583935"/>
                </a:cubicBezTo>
                <a:cubicBezTo>
                  <a:pt x="8994666" y="2581772"/>
                  <a:pt x="8976581" y="2557884"/>
                  <a:pt x="8991905" y="2530334"/>
                </a:cubicBezTo>
                <a:lnTo>
                  <a:pt x="9117040" y="2314157"/>
                </a:lnTo>
                <a:lnTo>
                  <a:pt x="8990889" y="2140675"/>
                </a:lnTo>
                <a:cubicBezTo>
                  <a:pt x="8976990" y="2117401"/>
                  <a:pt x="8994630" y="2090967"/>
                  <a:pt x="9015707" y="2089181"/>
                </a:cubicBezTo>
                <a:cubicBezTo>
                  <a:pt x="9018290" y="2088838"/>
                  <a:pt x="9020872" y="2088894"/>
                  <a:pt x="9022052" y="2088818"/>
                </a:cubicBezTo>
                <a:close/>
                <a:moveTo>
                  <a:pt x="903694" y="1717604"/>
                </a:moveTo>
                <a:lnTo>
                  <a:pt x="905042" y="1717604"/>
                </a:lnTo>
                <a:lnTo>
                  <a:pt x="939399" y="1717604"/>
                </a:lnTo>
                <a:lnTo>
                  <a:pt x="1083930" y="1717604"/>
                </a:lnTo>
                <a:lnTo>
                  <a:pt x="1118287" y="1717604"/>
                </a:lnTo>
                <a:lnTo>
                  <a:pt x="1119635" y="1717604"/>
                </a:lnTo>
                <a:lnTo>
                  <a:pt x="1125400" y="1717823"/>
                </a:lnTo>
                <a:cubicBezTo>
                  <a:pt x="1145950" y="1719242"/>
                  <a:pt x="1151776" y="1731287"/>
                  <a:pt x="1160786" y="1744256"/>
                </a:cubicBezTo>
                <a:lnTo>
                  <a:pt x="1290290" y="1922372"/>
                </a:lnTo>
                <a:cubicBezTo>
                  <a:pt x="1298261" y="1934315"/>
                  <a:pt x="1297631" y="1946384"/>
                  <a:pt x="1288812" y="1962296"/>
                </a:cubicBezTo>
                <a:lnTo>
                  <a:pt x="1161979" y="2181451"/>
                </a:lnTo>
                <a:cubicBezTo>
                  <a:pt x="1152970" y="2197150"/>
                  <a:pt x="1145987" y="2211198"/>
                  <a:pt x="1125437" y="2212910"/>
                </a:cubicBezTo>
                <a:lnTo>
                  <a:pt x="1119671" y="2213176"/>
                </a:lnTo>
                <a:lnTo>
                  <a:pt x="1118324" y="2213176"/>
                </a:lnTo>
                <a:lnTo>
                  <a:pt x="1083967" y="2213176"/>
                </a:lnTo>
                <a:lnTo>
                  <a:pt x="939435" y="2213176"/>
                </a:lnTo>
                <a:lnTo>
                  <a:pt x="905078" y="2213176"/>
                </a:lnTo>
                <a:lnTo>
                  <a:pt x="903730" y="2213176"/>
                </a:lnTo>
                <a:cubicBezTo>
                  <a:pt x="902550" y="2213083"/>
                  <a:pt x="899968" y="2213152"/>
                  <a:pt x="897385" y="2212735"/>
                </a:cubicBezTo>
                <a:cubicBezTo>
                  <a:pt x="876308" y="2210573"/>
                  <a:pt x="858223" y="2186684"/>
                  <a:pt x="873547" y="2159135"/>
                </a:cubicBezTo>
                <a:lnTo>
                  <a:pt x="998682" y="1942963"/>
                </a:lnTo>
                <a:lnTo>
                  <a:pt x="872531" y="1769465"/>
                </a:lnTo>
                <a:cubicBezTo>
                  <a:pt x="858632" y="1746188"/>
                  <a:pt x="876272" y="1719755"/>
                  <a:pt x="897349" y="1717968"/>
                </a:cubicBezTo>
                <a:cubicBezTo>
                  <a:pt x="899931" y="1717624"/>
                  <a:pt x="902514" y="1717688"/>
                  <a:pt x="903694" y="1717604"/>
                </a:cubicBezTo>
                <a:close/>
                <a:moveTo>
                  <a:pt x="0" y="1717604"/>
                </a:moveTo>
                <a:lnTo>
                  <a:pt x="128828" y="1717604"/>
                </a:lnTo>
                <a:lnTo>
                  <a:pt x="163184" y="1717604"/>
                </a:lnTo>
                <a:lnTo>
                  <a:pt x="164532" y="1717604"/>
                </a:lnTo>
                <a:lnTo>
                  <a:pt x="170297" y="1717824"/>
                </a:lnTo>
                <a:cubicBezTo>
                  <a:pt x="190847" y="1719242"/>
                  <a:pt x="196674" y="1731287"/>
                  <a:pt x="205682" y="1744256"/>
                </a:cubicBezTo>
                <a:lnTo>
                  <a:pt x="335186" y="1922374"/>
                </a:lnTo>
                <a:cubicBezTo>
                  <a:pt x="343157" y="1934317"/>
                  <a:pt x="342528" y="1946386"/>
                  <a:pt x="333707" y="1962298"/>
                </a:cubicBezTo>
                <a:lnTo>
                  <a:pt x="206876" y="2181452"/>
                </a:lnTo>
                <a:cubicBezTo>
                  <a:pt x="197868" y="2197152"/>
                  <a:pt x="190883" y="2211199"/>
                  <a:pt x="170334" y="2212912"/>
                </a:cubicBezTo>
                <a:lnTo>
                  <a:pt x="164568" y="2213177"/>
                </a:lnTo>
                <a:lnTo>
                  <a:pt x="163220" y="2213177"/>
                </a:lnTo>
                <a:lnTo>
                  <a:pt x="128864" y="2213177"/>
                </a:lnTo>
                <a:lnTo>
                  <a:pt x="0" y="2213177"/>
                </a:lnTo>
                <a:lnTo>
                  <a:pt x="0" y="2018251"/>
                </a:lnTo>
                <a:lnTo>
                  <a:pt x="43581" y="1942965"/>
                </a:lnTo>
                <a:lnTo>
                  <a:pt x="0" y="1883027"/>
                </a:lnTo>
                <a:close/>
                <a:moveTo>
                  <a:pt x="2813898" y="1717603"/>
                </a:moveTo>
                <a:lnTo>
                  <a:pt x="2815247" y="1717603"/>
                </a:lnTo>
                <a:lnTo>
                  <a:pt x="2849605" y="1717603"/>
                </a:lnTo>
                <a:lnTo>
                  <a:pt x="2994136" y="1717603"/>
                </a:lnTo>
                <a:lnTo>
                  <a:pt x="3028494" y="1717603"/>
                </a:lnTo>
                <a:lnTo>
                  <a:pt x="3029842" y="1717603"/>
                </a:lnTo>
                <a:lnTo>
                  <a:pt x="3035607" y="1717822"/>
                </a:lnTo>
                <a:cubicBezTo>
                  <a:pt x="3056157" y="1719239"/>
                  <a:pt x="3061984" y="1731285"/>
                  <a:pt x="3070994" y="1744254"/>
                </a:cubicBezTo>
                <a:lnTo>
                  <a:pt x="3200497" y="1922368"/>
                </a:lnTo>
                <a:cubicBezTo>
                  <a:pt x="3208467" y="1934311"/>
                  <a:pt x="3207835" y="1946380"/>
                  <a:pt x="3199016" y="1962292"/>
                </a:cubicBezTo>
                <a:lnTo>
                  <a:pt x="3072186" y="2181448"/>
                </a:lnTo>
                <a:cubicBezTo>
                  <a:pt x="3063178" y="2197148"/>
                  <a:pt x="3056193" y="2211195"/>
                  <a:pt x="3035642" y="2212907"/>
                </a:cubicBezTo>
                <a:lnTo>
                  <a:pt x="3029878" y="2213173"/>
                </a:lnTo>
                <a:lnTo>
                  <a:pt x="3028531" y="2213173"/>
                </a:lnTo>
                <a:lnTo>
                  <a:pt x="2994171" y="2213173"/>
                </a:lnTo>
                <a:lnTo>
                  <a:pt x="2849642" y="2213173"/>
                </a:lnTo>
                <a:lnTo>
                  <a:pt x="2815283" y="2213173"/>
                </a:lnTo>
                <a:lnTo>
                  <a:pt x="2813936" y="2213173"/>
                </a:lnTo>
                <a:cubicBezTo>
                  <a:pt x="2812756" y="2213080"/>
                  <a:pt x="2810173" y="2213149"/>
                  <a:pt x="2807590" y="2212732"/>
                </a:cubicBezTo>
                <a:cubicBezTo>
                  <a:pt x="2786515" y="2210570"/>
                  <a:pt x="2768430" y="2186682"/>
                  <a:pt x="2783753" y="2159132"/>
                </a:cubicBezTo>
                <a:lnTo>
                  <a:pt x="2908887" y="1942959"/>
                </a:lnTo>
                <a:lnTo>
                  <a:pt x="2782736" y="1769463"/>
                </a:lnTo>
                <a:cubicBezTo>
                  <a:pt x="2768838" y="1746187"/>
                  <a:pt x="2786477" y="1719754"/>
                  <a:pt x="2807556" y="1717966"/>
                </a:cubicBezTo>
                <a:cubicBezTo>
                  <a:pt x="2810139" y="1717623"/>
                  <a:pt x="2812722" y="1717685"/>
                  <a:pt x="2813898" y="1717603"/>
                </a:cubicBezTo>
                <a:close/>
                <a:moveTo>
                  <a:pt x="1858797" y="1717603"/>
                </a:moveTo>
                <a:lnTo>
                  <a:pt x="1860146" y="1717603"/>
                </a:lnTo>
                <a:lnTo>
                  <a:pt x="1894503" y="1717603"/>
                </a:lnTo>
                <a:lnTo>
                  <a:pt x="2039033" y="1717603"/>
                </a:lnTo>
                <a:lnTo>
                  <a:pt x="2073390" y="1717603"/>
                </a:lnTo>
                <a:lnTo>
                  <a:pt x="2074737" y="1717603"/>
                </a:lnTo>
                <a:lnTo>
                  <a:pt x="2080503" y="1717823"/>
                </a:lnTo>
                <a:cubicBezTo>
                  <a:pt x="2101050" y="1719240"/>
                  <a:pt x="2106878" y="1731286"/>
                  <a:pt x="2115886" y="1744255"/>
                </a:cubicBezTo>
                <a:lnTo>
                  <a:pt x="2245389" y="1922370"/>
                </a:lnTo>
                <a:cubicBezTo>
                  <a:pt x="2253363" y="1934313"/>
                  <a:pt x="2252735" y="1946382"/>
                  <a:pt x="2243912" y="1962294"/>
                </a:cubicBezTo>
                <a:lnTo>
                  <a:pt x="2117080" y="2181450"/>
                </a:lnTo>
                <a:cubicBezTo>
                  <a:pt x="2108071" y="2197149"/>
                  <a:pt x="2101088" y="2211196"/>
                  <a:pt x="2080539" y="2212909"/>
                </a:cubicBezTo>
                <a:lnTo>
                  <a:pt x="2074774" y="2213174"/>
                </a:lnTo>
                <a:lnTo>
                  <a:pt x="2073426" y="2213174"/>
                </a:lnTo>
                <a:lnTo>
                  <a:pt x="2039069" y="2213174"/>
                </a:lnTo>
                <a:lnTo>
                  <a:pt x="1894538" y="2213174"/>
                </a:lnTo>
                <a:lnTo>
                  <a:pt x="1860181" y="2213174"/>
                </a:lnTo>
                <a:lnTo>
                  <a:pt x="1858834" y="2213174"/>
                </a:lnTo>
                <a:cubicBezTo>
                  <a:pt x="1857655" y="2213081"/>
                  <a:pt x="1855071" y="2213151"/>
                  <a:pt x="1852489" y="2212734"/>
                </a:cubicBezTo>
                <a:cubicBezTo>
                  <a:pt x="1831412" y="2210571"/>
                  <a:pt x="1813327" y="2186683"/>
                  <a:pt x="1828651" y="2159134"/>
                </a:cubicBezTo>
                <a:lnTo>
                  <a:pt x="1953786" y="1942961"/>
                </a:lnTo>
                <a:lnTo>
                  <a:pt x="1827635" y="1769464"/>
                </a:lnTo>
                <a:cubicBezTo>
                  <a:pt x="1813736" y="1746188"/>
                  <a:pt x="1831376" y="1719755"/>
                  <a:pt x="1852453" y="1717967"/>
                </a:cubicBezTo>
                <a:cubicBezTo>
                  <a:pt x="1855035" y="1717623"/>
                  <a:pt x="1857618" y="1717686"/>
                  <a:pt x="1858797" y="1717603"/>
                </a:cubicBezTo>
                <a:close/>
                <a:moveTo>
                  <a:pt x="3769001" y="1717602"/>
                </a:moveTo>
                <a:lnTo>
                  <a:pt x="3770348" y="1717602"/>
                </a:lnTo>
                <a:lnTo>
                  <a:pt x="3804707" y="1717602"/>
                </a:lnTo>
                <a:lnTo>
                  <a:pt x="3949235" y="1717602"/>
                </a:lnTo>
                <a:lnTo>
                  <a:pt x="3983594" y="1717602"/>
                </a:lnTo>
                <a:lnTo>
                  <a:pt x="3984940" y="1717602"/>
                </a:lnTo>
                <a:lnTo>
                  <a:pt x="3990704" y="1717821"/>
                </a:lnTo>
                <a:cubicBezTo>
                  <a:pt x="4011255" y="1719239"/>
                  <a:pt x="4017081" y="1731284"/>
                  <a:pt x="4026089" y="1744253"/>
                </a:cubicBezTo>
                <a:lnTo>
                  <a:pt x="4155595" y="1922366"/>
                </a:lnTo>
                <a:cubicBezTo>
                  <a:pt x="4163566" y="1934309"/>
                  <a:pt x="4162936" y="1946378"/>
                  <a:pt x="4154115" y="1962290"/>
                </a:cubicBezTo>
                <a:lnTo>
                  <a:pt x="4027283" y="2181447"/>
                </a:lnTo>
                <a:cubicBezTo>
                  <a:pt x="4018277" y="2197146"/>
                  <a:pt x="4011292" y="2211193"/>
                  <a:pt x="3990741" y="2212906"/>
                </a:cubicBezTo>
                <a:lnTo>
                  <a:pt x="3984976" y="2213172"/>
                </a:lnTo>
                <a:lnTo>
                  <a:pt x="3983627" y="2213172"/>
                </a:lnTo>
                <a:lnTo>
                  <a:pt x="3949271" y="2213172"/>
                </a:lnTo>
                <a:lnTo>
                  <a:pt x="3804743" y="2213172"/>
                </a:lnTo>
                <a:lnTo>
                  <a:pt x="3770384" y="2213172"/>
                </a:lnTo>
                <a:lnTo>
                  <a:pt x="3769036" y="2213172"/>
                </a:lnTo>
                <a:cubicBezTo>
                  <a:pt x="3767858" y="2213078"/>
                  <a:pt x="3765276" y="2213148"/>
                  <a:pt x="3762692" y="2212731"/>
                </a:cubicBezTo>
                <a:cubicBezTo>
                  <a:pt x="3741615" y="2210569"/>
                  <a:pt x="3723530" y="2186680"/>
                  <a:pt x="3738855" y="2159131"/>
                </a:cubicBezTo>
                <a:lnTo>
                  <a:pt x="3863989" y="1942957"/>
                </a:lnTo>
                <a:lnTo>
                  <a:pt x="3737838" y="1769462"/>
                </a:lnTo>
                <a:cubicBezTo>
                  <a:pt x="3723939" y="1746186"/>
                  <a:pt x="3741578" y="1719753"/>
                  <a:pt x="3762656" y="1717966"/>
                </a:cubicBezTo>
                <a:cubicBezTo>
                  <a:pt x="3765237" y="1717622"/>
                  <a:pt x="3767822" y="1717684"/>
                  <a:pt x="3769001" y="1717602"/>
                </a:cubicBezTo>
                <a:close/>
                <a:moveTo>
                  <a:pt x="5679190" y="1717601"/>
                </a:moveTo>
                <a:lnTo>
                  <a:pt x="5680538" y="1717601"/>
                </a:lnTo>
                <a:lnTo>
                  <a:pt x="5714894" y="1717601"/>
                </a:lnTo>
                <a:lnTo>
                  <a:pt x="5859424" y="1717601"/>
                </a:lnTo>
                <a:lnTo>
                  <a:pt x="5893783" y="1717601"/>
                </a:lnTo>
                <a:lnTo>
                  <a:pt x="5895129" y="1717601"/>
                </a:lnTo>
                <a:lnTo>
                  <a:pt x="5900894" y="1717820"/>
                </a:lnTo>
                <a:cubicBezTo>
                  <a:pt x="5921444" y="1719236"/>
                  <a:pt x="5927271" y="1731283"/>
                  <a:pt x="5936279" y="1744252"/>
                </a:cubicBezTo>
                <a:lnTo>
                  <a:pt x="6065783" y="1922363"/>
                </a:lnTo>
                <a:cubicBezTo>
                  <a:pt x="6073755" y="1934306"/>
                  <a:pt x="6073125" y="1946374"/>
                  <a:pt x="6064305" y="1962286"/>
                </a:cubicBezTo>
                <a:lnTo>
                  <a:pt x="5937473" y="2181444"/>
                </a:lnTo>
                <a:cubicBezTo>
                  <a:pt x="5928465" y="2197143"/>
                  <a:pt x="5921480" y="2211191"/>
                  <a:pt x="5900931" y="2212903"/>
                </a:cubicBezTo>
                <a:lnTo>
                  <a:pt x="5895165" y="2213169"/>
                </a:lnTo>
                <a:lnTo>
                  <a:pt x="5893817" y="2213169"/>
                </a:lnTo>
                <a:lnTo>
                  <a:pt x="5859463" y="2213169"/>
                </a:lnTo>
                <a:lnTo>
                  <a:pt x="5714930" y="2213169"/>
                </a:lnTo>
                <a:lnTo>
                  <a:pt x="5680574" y="2213169"/>
                </a:lnTo>
                <a:lnTo>
                  <a:pt x="5679225" y="2213169"/>
                </a:lnTo>
                <a:cubicBezTo>
                  <a:pt x="5678046" y="2213076"/>
                  <a:pt x="5675463" y="2213145"/>
                  <a:pt x="5672881" y="2212728"/>
                </a:cubicBezTo>
                <a:cubicBezTo>
                  <a:pt x="5651804" y="2210566"/>
                  <a:pt x="5633718" y="2186677"/>
                  <a:pt x="5649042" y="2159128"/>
                </a:cubicBezTo>
                <a:lnTo>
                  <a:pt x="5774176" y="1942954"/>
                </a:lnTo>
                <a:lnTo>
                  <a:pt x="5648026" y="1769460"/>
                </a:lnTo>
                <a:cubicBezTo>
                  <a:pt x="5634127" y="1746185"/>
                  <a:pt x="5651768" y="1719751"/>
                  <a:pt x="5672845" y="1717964"/>
                </a:cubicBezTo>
                <a:cubicBezTo>
                  <a:pt x="5675428" y="1717621"/>
                  <a:pt x="5678010" y="1717681"/>
                  <a:pt x="5679190" y="1717601"/>
                </a:cubicBezTo>
                <a:close/>
                <a:moveTo>
                  <a:pt x="4724086" y="1717601"/>
                </a:moveTo>
                <a:lnTo>
                  <a:pt x="4725437" y="1717601"/>
                </a:lnTo>
                <a:lnTo>
                  <a:pt x="4759792" y="1717601"/>
                </a:lnTo>
                <a:lnTo>
                  <a:pt x="4904320" y="1717601"/>
                </a:lnTo>
                <a:lnTo>
                  <a:pt x="4938679" y="1717601"/>
                </a:lnTo>
                <a:lnTo>
                  <a:pt x="4940026" y="1717601"/>
                </a:lnTo>
                <a:lnTo>
                  <a:pt x="4945794" y="1717821"/>
                </a:lnTo>
                <a:cubicBezTo>
                  <a:pt x="4966342" y="1719238"/>
                  <a:pt x="4972168" y="1731283"/>
                  <a:pt x="4981175" y="1744252"/>
                </a:cubicBezTo>
                <a:lnTo>
                  <a:pt x="5110683" y="1922365"/>
                </a:lnTo>
                <a:cubicBezTo>
                  <a:pt x="5118652" y="1934308"/>
                  <a:pt x="5118023" y="1946376"/>
                  <a:pt x="5109202" y="1962288"/>
                </a:cubicBezTo>
                <a:lnTo>
                  <a:pt x="4982371" y="2181445"/>
                </a:lnTo>
                <a:cubicBezTo>
                  <a:pt x="4973363" y="2197145"/>
                  <a:pt x="4966378" y="2211192"/>
                  <a:pt x="4945827" y="2212904"/>
                </a:cubicBezTo>
                <a:lnTo>
                  <a:pt x="4940062" y="2213170"/>
                </a:lnTo>
                <a:lnTo>
                  <a:pt x="4938714" y="2213170"/>
                </a:lnTo>
                <a:lnTo>
                  <a:pt x="4904357" y="2213170"/>
                </a:lnTo>
                <a:lnTo>
                  <a:pt x="4759827" y="2213170"/>
                </a:lnTo>
                <a:lnTo>
                  <a:pt x="4725471" y="2213170"/>
                </a:lnTo>
                <a:lnTo>
                  <a:pt x="4724123" y="2213170"/>
                </a:lnTo>
                <a:cubicBezTo>
                  <a:pt x="4722944" y="2213077"/>
                  <a:pt x="4720361" y="2213146"/>
                  <a:pt x="4717779" y="2212730"/>
                </a:cubicBezTo>
                <a:cubicBezTo>
                  <a:pt x="4696701" y="2210567"/>
                  <a:pt x="4678617" y="2186679"/>
                  <a:pt x="4693939" y="2159129"/>
                </a:cubicBezTo>
                <a:lnTo>
                  <a:pt x="4819075" y="1942956"/>
                </a:lnTo>
                <a:lnTo>
                  <a:pt x="4692923" y="1769461"/>
                </a:lnTo>
                <a:cubicBezTo>
                  <a:pt x="4679026" y="1746185"/>
                  <a:pt x="4696664" y="1719753"/>
                  <a:pt x="4717742" y="1717965"/>
                </a:cubicBezTo>
                <a:cubicBezTo>
                  <a:pt x="4720324" y="1717621"/>
                  <a:pt x="4722907" y="1717683"/>
                  <a:pt x="4724086" y="1717601"/>
                </a:cubicBezTo>
                <a:close/>
                <a:moveTo>
                  <a:pt x="6634292" y="1717600"/>
                </a:moveTo>
                <a:lnTo>
                  <a:pt x="6635640" y="1717600"/>
                </a:lnTo>
                <a:lnTo>
                  <a:pt x="6669997" y="1717600"/>
                </a:lnTo>
                <a:lnTo>
                  <a:pt x="6814528" y="1717600"/>
                </a:lnTo>
                <a:lnTo>
                  <a:pt x="6848885" y="1717600"/>
                </a:lnTo>
                <a:lnTo>
                  <a:pt x="6850233" y="1717600"/>
                </a:lnTo>
                <a:lnTo>
                  <a:pt x="6855998" y="1717819"/>
                </a:lnTo>
                <a:cubicBezTo>
                  <a:pt x="6876548" y="1719235"/>
                  <a:pt x="6882374" y="1731282"/>
                  <a:pt x="6891382" y="1744251"/>
                </a:cubicBezTo>
                <a:lnTo>
                  <a:pt x="7020887" y="1922361"/>
                </a:lnTo>
                <a:cubicBezTo>
                  <a:pt x="7028858" y="1934304"/>
                  <a:pt x="7028229" y="1946372"/>
                  <a:pt x="7019408" y="1962285"/>
                </a:cubicBezTo>
                <a:lnTo>
                  <a:pt x="6892576" y="2181443"/>
                </a:lnTo>
                <a:cubicBezTo>
                  <a:pt x="6883568" y="2197142"/>
                  <a:pt x="6876584" y="2211189"/>
                  <a:pt x="6856034" y="2212902"/>
                </a:cubicBezTo>
                <a:lnTo>
                  <a:pt x="6850269" y="2213167"/>
                </a:lnTo>
                <a:lnTo>
                  <a:pt x="6848921" y="2213167"/>
                </a:lnTo>
                <a:lnTo>
                  <a:pt x="6814564" y="2213167"/>
                </a:lnTo>
                <a:lnTo>
                  <a:pt x="6670033" y="2213167"/>
                </a:lnTo>
                <a:lnTo>
                  <a:pt x="6635676" y="2213167"/>
                </a:lnTo>
                <a:lnTo>
                  <a:pt x="6634328" y="2213167"/>
                </a:lnTo>
                <a:cubicBezTo>
                  <a:pt x="6633149" y="2213074"/>
                  <a:pt x="6630566" y="2213144"/>
                  <a:pt x="6627983" y="2212727"/>
                </a:cubicBezTo>
                <a:cubicBezTo>
                  <a:pt x="6606906" y="2210564"/>
                  <a:pt x="6588821" y="2186676"/>
                  <a:pt x="6604146" y="2159127"/>
                </a:cubicBezTo>
                <a:lnTo>
                  <a:pt x="6729280" y="1942952"/>
                </a:lnTo>
                <a:lnTo>
                  <a:pt x="6603129" y="1769459"/>
                </a:lnTo>
                <a:cubicBezTo>
                  <a:pt x="6589231" y="1746184"/>
                  <a:pt x="6606870" y="1719751"/>
                  <a:pt x="6627947" y="1717964"/>
                </a:cubicBezTo>
                <a:cubicBezTo>
                  <a:pt x="6630530" y="1717620"/>
                  <a:pt x="6633113" y="1717680"/>
                  <a:pt x="6634292" y="1717600"/>
                </a:cubicBezTo>
                <a:close/>
                <a:moveTo>
                  <a:pt x="8544500" y="1717599"/>
                </a:moveTo>
                <a:lnTo>
                  <a:pt x="8545848" y="1717599"/>
                </a:lnTo>
                <a:lnTo>
                  <a:pt x="8580205" y="1717599"/>
                </a:lnTo>
                <a:lnTo>
                  <a:pt x="8724736" y="1717599"/>
                </a:lnTo>
                <a:lnTo>
                  <a:pt x="8759093" y="1717599"/>
                </a:lnTo>
                <a:lnTo>
                  <a:pt x="8760440" y="1717599"/>
                </a:lnTo>
                <a:lnTo>
                  <a:pt x="8766206" y="1717818"/>
                </a:lnTo>
                <a:cubicBezTo>
                  <a:pt x="8786755" y="1719234"/>
                  <a:pt x="8792582" y="1731280"/>
                  <a:pt x="8801590" y="1744249"/>
                </a:cubicBezTo>
                <a:lnTo>
                  <a:pt x="8931095" y="1922357"/>
                </a:lnTo>
                <a:cubicBezTo>
                  <a:pt x="8939066" y="1934300"/>
                  <a:pt x="8938437" y="1946369"/>
                  <a:pt x="8929616" y="1962281"/>
                </a:cubicBezTo>
                <a:lnTo>
                  <a:pt x="8802784" y="2181440"/>
                </a:lnTo>
                <a:cubicBezTo>
                  <a:pt x="8793776" y="2197139"/>
                  <a:pt x="8786791" y="2211186"/>
                  <a:pt x="8766242" y="2212899"/>
                </a:cubicBezTo>
                <a:lnTo>
                  <a:pt x="8760476" y="2213165"/>
                </a:lnTo>
                <a:lnTo>
                  <a:pt x="8759129" y="2213165"/>
                </a:lnTo>
                <a:lnTo>
                  <a:pt x="8724771" y="2213165"/>
                </a:lnTo>
                <a:lnTo>
                  <a:pt x="8580241" y="2213165"/>
                </a:lnTo>
                <a:lnTo>
                  <a:pt x="8545884" y="2213165"/>
                </a:lnTo>
                <a:lnTo>
                  <a:pt x="8544536" y="2213165"/>
                </a:lnTo>
                <a:cubicBezTo>
                  <a:pt x="8543356" y="2213071"/>
                  <a:pt x="8540774" y="2213141"/>
                  <a:pt x="8538191" y="2212724"/>
                </a:cubicBezTo>
                <a:cubicBezTo>
                  <a:pt x="8517114" y="2210562"/>
                  <a:pt x="8499029" y="2186673"/>
                  <a:pt x="8514353" y="2159124"/>
                </a:cubicBezTo>
                <a:lnTo>
                  <a:pt x="8639488" y="1942948"/>
                </a:lnTo>
                <a:lnTo>
                  <a:pt x="8513337" y="1769457"/>
                </a:lnTo>
                <a:cubicBezTo>
                  <a:pt x="8499438" y="1746183"/>
                  <a:pt x="8517078" y="1719750"/>
                  <a:pt x="8538155" y="1717963"/>
                </a:cubicBezTo>
                <a:cubicBezTo>
                  <a:pt x="8540738" y="1717619"/>
                  <a:pt x="8543320" y="1717677"/>
                  <a:pt x="8544500" y="1717599"/>
                </a:cubicBezTo>
                <a:close/>
                <a:moveTo>
                  <a:pt x="7589396" y="1717599"/>
                </a:moveTo>
                <a:lnTo>
                  <a:pt x="7590744" y="1717599"/>
                </a:lnTo>
                <a:lnTo>
                  <a:pt x="7625101" y="1717599"/>
                </a:lnTo>
                <a:lnTo>
                  <a:pt x="7769632" y="1717599"/>
                </a:lnTo>
                <a:lnTo>
                  <a:pt x="7803989" y="1717599"/>
                </a:lnTo>
                <a:lnTo>
                  <a:pt x="7805337" y="1717599"/>
                </a:lnTo>
                <a:lnTo>
                  <a:pt x="7811102" y="1717819"/>
                </a:lnTo>
                <a:cubicBezTo>
                  <a:pt x="7831652" y="1719235"/>
                  <a:pt x="7837478" y="1731281"/>
                  <a:pt x="7846486" y="1744250"/>
                </a:cubicBezTo>
                <a:lnTo>
                  <a:pt x="7975991" y="1922359"/>
                </a:lnTo>
                <a:cubicBezTo>
                  <a:pt x="7983962" y="1934302"/>
                  <a:pt x="7983333" y="1946371"/>
                  <a:pt x="7974512" y="1962283"/>
                </a:cubicBezTo>
                <a:lnTo>
                  <a:pt x="7847680" y="2181441"/>
                </a:lnTo>
                <a:cubicBezTo>
                  <a:pt x="7838672" y="2197140"/>
                  <a:pt x="7831688" y="2211188"/>
                  <a:pt x="7811138" y="2212900"/>
                </a:cubicBezTo>
                <a:lnTo>
                  <a:pt x="7805373" y="2213166"/>
                </a:lnTo>
                <a:lnTo>
                  <a:pt x="7804025" y="2213166"/>
                </a:lnTo>
                <a:lnTo>
                  <a:pt x="7769668" y="2213166"/>
                </a:lnTo>
                <a:lnTo>
                  <a:pt x="7625137" y="2213166"/>
                </a:lnTo>
                <a:lnTo>
                  <a:pt x="7590780" y="2213166"/>
                </a:lnTo>
                <a:lnTo>
                  <a:pt x="7589432" y="2213166"/>
                </a:lnTo>
                <a:cubicBezTo>
                  <a:pt x="7588253" y="2213073"/>
                  <a:pt x="7585670" y="2213142"/>
                  <a:pt x="7583087" y="2212725"/>
                </a:cubicBezTo>
                <a:cubicBezTo>
                  <a:pt x="7562010" y="2210563"/>
                  <a:pt x="7543925" y="2186675"/>
                  <a:pt x="7559250" y="2159125"/>
                </a:cubicBezTo>
                <a:lnTo>
                  <a:pt x="7684384" y="1942950"/>
                </a:lnTo>
                <a:lnTo>
                  <a:pt x="7558233" y="1769458"/>
                </a:lnTo>
                <a:cubicBezTo>
                  <a:pt x="7544335" y="1746183"/>
                  <a:pt x="7561974" y="1719750"/>
                  <a:pt x="7583051" y="1717963"/>
                </a:cubicBezTo>
                <a:cubicBezTo>
                  <a:pt x="7585634" y="1717619"/>
                  <a:pt x="7588217" y="1717679"/>
                  <a:pt x="7589396" y="1717599"/>
                </a:cubicBezTo>
                <a:close/>
                <a:moveTo>
                  <a:pt x="426143" y="1531819"/>
                </a:moveTo>
                <a:lnTo>
                  <a:pt x="427491" y="1531819"/>
                </a:lnTo>
                <a:lnTo>
                  <a:pt x="461848" y="1531819"/>
                </a:lnTo>
                <a:lnTo>
                  <a:pt x="606378" y="1531819"/>
                </a:lnTo>
                <a:lnTo>
                  <a:pt x="640736" y="1531819"/>
                </a:lnTo>
                <a:lnTo>
                  <a:pt x="642083" y="1531819"/>
                </a:lnTo>
                <a:lnTo>
                  <a:pt x="647848" y="1532040"/>
                </a:lnTo>
                <a:cubicBezTo>
                  <a:pt x="668398" y="1533453"/>
                  <a:pt x="674224" y="1545500"/>
                  <a:pt x="683232" y="1558469"/>
                </a:cubicBezTo>
                <a:lnTo>
                  <a:pt x="812737" y="1736567"/>
                </a:lnTo>
                <a:cubicBezTo>
                  <a:pt x="820708" y="1748511"/>
                  <a:pt x="820079" y="1760585"/>
                  <a:pt x="811258" y="1776494"/>
                </a:cubicBezTo>
                <a:lnTo>
                  <a:pt x="684427" y="1995666"/>
                </a:lnTo>
                <a:cubicBezTo>
                  <a:pt x="675419" y="2011364"/>
                  <a:pt x="668434" y="2025412"/>
                  <a:pt x="647885" y="2027124"/>
                </a:cubicBezTo>
                <a:lnTo>
                  <a:pt x="642119" y="2027383"/>
                </a:lnTo>
                <a:lnTo>
                  <a:pt x="640771" y="2027383"/>
                </a:lnTo>
                <a:lnTo>
                  <a:pt x="606414" y="2027383"/>
                </a:lnTo>
                <a:lnTo>
                  <a:pt x="461884" y="2027383"/>
                </a:lnTo>
                <a:lnTo>
                  <a:pt x="427527" y="2027383"/>
                </a:lnTo>
                <a:lnTo>
                  <a:pt x="426179" y="2027383"/>
                </a:lnTo>
                <a:cubicBezTo>
                  <a:pt x="424999" y="2027290"/>
                  <a:pt x="422417" y="2027359"/>
                  <a:pt x="419834" y="2026943"/>
                </a:cubicBezTo>
                <a:cubicBezTo>
                  <a:pt x="398757" y="2024787"/>
                  <a:pt x="380672" y="2000899"/>
                  <a:pt x="395997" y="1973349"/>
                </a:cubicBezTo>
                <a:lnTo>
                  <a:pt x="521131" y="1757161"/>
                </a:lnTo>
                <a:lnTo>
                  <a:pt x="394980" y="1583662"/>
                </a:lnTo>
                <a:cubicBezTo>
                  <a:pt x="381082" y="1560390"/>
                  <a:pt x="398721" y="1533970"/>
                  <a:pt x="419798" y="1532183"/>
                </a:cubicBezTo>
                <a:cubicBezTo>
                  <a:pt x="422381" y="1531840"/>
                  <a:pt x="424963" y="1531897"/>
                  <a:pt x="426143" y="1531819"/>
                </a:cubicBezTo>
                <a:close/>
                <a:moveTo>
                  <a:pt x="1381247" y="1531818"/>
                </a:moveTo>
                <a:lnTo>
                  <a:pt x="1382594" y="1531818"/>
                </a:lnTo>
                <a:lnTo>
                  <a:pt x="1416953" y="1531818"/>
                </a:lnTo>
                <a:lnTo>
                  <a:pt x="1561482" y="1531818"/>
                </a:lnTo>
                <a:lnTo>
                  <a:pt x="1595839" y="1531818"/>
                </a:lnTo>
                <a:lnTo>
                  <a:pt x="1597187" y="1531818"/>
                </a:lnTo>
                <a:lnTo>
                  <a:pt x="1602952" y="1532038"/>
                </a:lnTo>
                <a:cubicBezTo>
                  <a:pt x="1623502" y="1533452"/>
                  <a:pt x="1629329" y="1545499"/>
                  <a:pt x="1638336" y="1558467"/>
                </a:cubicBezTo>
                <a:lnTo>
                  <a:pt x="1767842" y="1736567"/>
                </a:lnTo>
                <a:cubicBezTo>
                  <a:pt x="1775813" y="1748510"/>
                  <a:pt x="1775183" y="1760584"/>
                  <a:pt x="1766363" y="1776494"/>
                </a:cubicBezTo>
                <a:lnTo>
                  <a:pt x="1639530" y="1995664"/>
                </a:lnTo>
                <a:cubicBezTo>
                  <a:pt x="1630522" y="2011362"/>
                  <a:pt x="1623538" y="2025410"/>
                  <a:pt x="1602988" y="2027122"/>
                </a:cubicBezTo>
                <a:lnTo>
                  <a:pt x="1597222" y="2027381"/>
                </a:lnTo>
                <a:lnTo>
                  <a:pt x="1595876" y="2027381"/>
                </a:lnTo>
                <a:lnTo>
                  <a:pt x="1561518" y="2027381"/>
                </a:lnTo>
                <a:lnTo>
                  <a:pt x="1416988" y="2027381"/>
                </a:lnTo>
                <a:lnTo>
                  <a:pt x="1382630" y="2027381"/>
                </a:lnTo>
                <a:lnTo>
                  <a:pt x="1381282" y="2027381"/>
                </a:lnTo>
                <a:cubicBezTo>
                  <a:pt x="1380104" y="2027289"/>
                  <a:pt x="1377520" y="2027358"/>
                  <a:pt x="1374938" y="2026942"/>
                </a:cubicBezTo>
                <a:cubicBezTo>
                  <a:pt x="1353861" y="2024785"/>
                  <a:pt x="1335776" y="2000898"/>
                  <a:pt x="1351101" y="1973347"/>
                </a:cubicBezTo>
                <a:lnTo>
                  <a:pt x="1476236" y="1757160"/>
                </a:lnTo>
                <a:lnTo>
                  <a:pt x="1350085" y="1583662"/>
                </a:lnTo>
                <a:cubicBezTo>
                  <a:pt x="1336185" y="1560390"/>
                  <a:pt x="1353825" y="1533969"/>
                  <a:pt x="1374902" y="1532182"/>
                </a:cubicBezTo>
                <a:cubicBezTo>
                  <a:pt x="1377485" y="1531838"/>
                  <a:pt x="1380067" y="1531896"/>
                  <a:pt x="1381247" y="1531818"/>
                </a:cubicBezTo>
                <a:close/>
                <a:moveTo>
                  <a:pt x="2336347" y="1531817"/>
                </a:moveTo>
                <a:lnTo>
                  <a:pt x="2337695" y="1531817"/>
                </a:lnTo>
                <a:lnTo>
                  <a:pt x="2372052" y="1531817"/>
                </a:lnTo>
                <a:lnTo>
                  <a:pt x="2516583" y="1531817"/>
                </a:lnTo>
                <a:lnTo>
                  <a:pt x="2550941" y="1531817"/>
                </a:lnTo>
                <a:lnTo>
                  <a:pt x="2552289" y="1531817"/>
                </a:lnTo>
                <a:lnTo>
                  <a:pt x="2558055" y="1532037"/>
                </a:lnTo>
                <a:cubicBezTo>
                  <a:pt x="2578604" y="1533451"/>
                  <a:pt x="2584430" y="1545497"/>
                  <a:pt x="2593438" y="1558466"/>
                </a:cubicBezTo>
                <a:lnTo>
                  <a:pt x="2722943" y="1736566"/>
                </a:lnTo>
                <a:cubicBezTo>
                  <a:pt x="2730916" y="1748510"/>
                  <a:pt x="2730285" y="1760583"/>
                  <a:pt x="2721465" y="1776492"/>
                </a:cubicBezTo>
                <a:lnTo>
                  <a:pt x="2594634" y="1995662"/>
                </a:lnTo>
                <a:cubicBezTo>
                  <a:pt x="2585624" y="2011360"/>
                  <a:pt x="2578640" y="2025408"/>
                  <a:pt x="2558090" y="2027120"/>
                </a:cubicBezTo>
                <a:lnTo>
                  <a:pt x="2552324" y="2027381"/>
                </a:lnTo>
                <a:lnTo>
                  <a:pt x="2550977" y="2027381"/>
                </a:lnTo>
                <a:lnTo>
                  <a:pt x="2516620" y="2027381"/>
                </a:lnTo>
                <a:lnTo>
                  <a:pt x="2372088" y="2027381"/>
                </a:lnTo>
                <a:lnTo>
                  <a:pt x="2337731" y="2027381"/>
                </a:lnTo>
                <a:lnTo>
                  <a:pt x="2336384" y="2027381"/>
                </a:lnTo>
                <a:cubicBezTo>
                  <a:pt x="2335203" y="2027287"/>
                  <a:pt x="2332621" y="2027357"/>
                  <a:pt x="2330039" y="2026940"/>
                </a:cubicBezTo>
                <a:cubicBezTo>
                  <a:pt x="2308962" y="2024784"/>
                  <a:pt x="2290876" y="2000896"/>
                  <a:pt x="2306201" y="1973345"/>
                </a:cubicBezTo>
                <a:lnTo>
                  <a:pt x="2431337" y="1757158"/>
                </a:lnTo>
                <a:lnTo>
                  <a:pt x="2305184" y="1583662"/>
                </a:lnTo>
                <a:cubicBezTo>
                  <a:pt x="2291287" y="1560390"/>
                  <a:pt x="2308924" y="1533967"/>
                  <a:pt x="2330002" y="1532181"/>
                </a:cubicBezTo>
                <a:cubicBezTo>
                  <a:pt x="2332584" y="1531837"/>
                  <a:pt x="2335169" y="1531894"/>
                  <a:pt x="2336347" y="1531817"/>
                </a:cubicBezTo>
                <a:close/>
                <a:moveTo>
                  <a:pt x="4246535" y="1531814"/>
                </a:moveTo>
                <a:lnTo>
                  <a:pt x="4247882" y="1531814"/>
                </a:lnTo>
                <a:lnTo>
                  <a:pt x="4282239" y="1531814"/>
                </a:lnTo>
                <a:lnTo>
                  <a:pt x="4426770" y="1531814"/>
                </a:lnTo>
                <a:lnTo>
                  <a:pt x="4461128" y="1531814"/>
                </a:lnTo>
                <a:lnTo>
                  <a:pt x="4462477" y="1531814"/>
                </a:lnTo>
                <a:lnTo>
                  <a:pt x="4468241" y="1532035"/>
                </a:lnTo>
                <a:cubicBezTo>
                  <a:pt x="4488791" y="1533448"/>
                  <a:pt x="4494617" y="1545495"/>
                  <a:pt x="4503624" y="1558464"/>
                </a:cubicBezTo>
                <a:lnTo>
                  <a:pt x="4633130" y="1736564"/>
                </a:lnTo>
                <a:cubicBezTo>
                  <a:pt x="4641100" y="1748508"/>
                  <a:pt x="4640472" y="1760580"/>
                  <a:pt x="4631652" y="1776491"/>
                </a:cubicBezTo>
                <a:lnTo>
                  <a:pt x="4504818" y="1995658"/>
                </a:lnTo>
                <a:cubicBezTo>
                  <a:pt x="4495810" y="2011356"/>
                  <a:pt x="4488827" y="2025405"/>
                  <a:pt x="4468276" y="2027116"/>
                </a:cubicBezTo>
                <a:lnTo>
                  <a:pt x="4462511" y="2027378"/>
                </a:lnTo>
                <a:lnTo>
                  <a:pt x="4461163" y="2027378"/>
                </a:lnTo>
                <a:lnTo>
                  <a:pt x="4426806" y="2027378"/>
                </a:lnTo>
                <a:lnTo>
                  <a:pt x="4282276" y="2027378"/>
                </a:lnTo>
                <a:lnTo>
                  <a:pt x="4247918" y="2027378"/>
                </a:lnTo>
                <a:lnTo>
                  <a:pt x="4246571" y="2027378"/>
                </a:lnTo>
                <a:cubicBezTo>
                  <a:pt x="4245390" y="2027285"/>
                  <a:pt x="4242808" y="2027354"/>
                  <a:pt x="4240226" y="2026938"/>
                </a:cubicBezTo>
                <a:cubicBezTo>
                  <a:pt x="4219148" y="2024780"/>
                  <a:pt x="4201063" y="2000892"/>
                  <a:pt x="4216387" y="1973342"/>
                </a:cubicBezTo>
                <a:lnTo>
                  <a:pt x="4341522" y="1757157"/>
                </a:lnTo>
                <a:lnTo>
                  <a:pt x="4215370" y="1583662"/>
                </a:lnTo>
                <a:cubicBezTo>
                  <a:pt x="4201472" y="1560390"/>
                  <a:pt x="4219113" y="1533965"/>
                  <a:pt x="4240189" y="1532179"/>
                </a:cubicBezTo>
                <a:cubicBezTo>
                  <a:pt x="4242772" y="1531834"/>
                  <a:pt x="4245354" y="1531892"/>
                  <a:pt x="4246535" y="1531814"/>
                </a:cubicBezTo>
                <a:close/>
                <a:moveTo>
                  <a:pt x="5201639" y="1531813"/>
                </a:moveTo>
                <a:lnTo>
                  <a:pt x="5202987" y="1531813"/>
                </a:lnTo>
                <a:lnTo>
                  <a:pt x="5237344" y="1531813"/>
                </a:lnTo>
                <a:lnTo>
                  <a:pt x="5381874" y="1531813"/>
                </a:lnTo>
                <a:lnTo>
                  <a:pt x="5416232" y="1531813"/>
                </a:lnTo>
                <a:lnTo>
                  <a:pt x="5417579" y="1531813"/>
                </a:lnTo>
                <a:lnTo>
                  <a:pt x="5423345" y="1532033"/>
                </a:lnTo>
                <a:cubicBezTo>
                  <a:pt x="5443894" y="1533447"/>
                  <a:pt x="5449720" y="1545494"/>
                  <a:pt x="5458728" y="1558463"/>
                </a:cubicBezTo>
                <a:lnTo>
                  <a:pt x="5588233" y="1736564"/>
                </a:lnTo>
                <a:cubicBezTo>
                  <a:pt x="5596203" y="1748507"/>
                  <a:pt x="5595576" y="1760579"/>
                  <a:pt x="5586753" y="1776490"/>
                </a:cubicBezTo>
                <a:lnTo>
                  <a:pt x="5459923" y="1995656"/>
                </a:lnTo>
                <a:cubicBezTo>
                  <a:pt x="5450915" y="2011355"/>
                  <a:pt x="5443930" y="2025403"/>
                  <a:pt x="5423381" y="2027114"/>
                </a:cubicBezTo>
                <a:lnTo>
                  <a:pt x="5417615" y="2027377"/>
                </a:lnTo>
                <a:lnTo>
                  <a:pt x="5416267" y="2027377"/>
                </a:lnTo>
                <a:lnTo>
                  <a:pt x="5381911" y="2027377"/>
                </a:lnTo>
                <a:lnTo>
                  <a:pt x="5237379" y="2027377"/>
                </a:lnTo>
                <a:lnTo>
                  <a:pt x="5203022" y="2027377"/>
                </a:lnTo>
                <a:lnTo>
                  <a:pt x="5201674" y="2027377"/>
                </a:lnTo>
                <a:cubicBezTo>
                  <a:pt x="5200496" y="2027283"/>
                  <a:pt x="5197913" y="2027352"/>
                  <a:pt x="5195331" y="2026937"/>
                </a:cubicBezTo>
                <a:cubicBezTo>
                  <a:pt x="5174253" y="2024778"/>
                  <a:pt x="5156169" y="2000890"/>
                  <a:pt x="5171492" y="1973340"/>
                </a:cubicBezTo>
                <a:lnTo>
                  <a:pt x="5296628" y="1757156"/>
                </a:lnTo>
                <a:lnTo>
                  <a:pt x="5170476" y="1583662"/>
                </a:lnTo>
                <a:cubicBezTo>
                  <a:pt x="5156577" y="1560390"/>
                  <a:pt x="5174218" y="1533964"/>
                  <a:pt x="5195293" y="1532177"/>
                </a:cubicBezTo>
                <a:cubicBezTo>
                  <a:pt x="5197877" y="1531833"/>
                  <a:pt x="5200458" y="1531891"/>
                  <a:pt x="5201639" y="1531813"/>
                </a:cubicBezTo>
                <a:close/>
                <a:moveTo>
                  <a:pt x="6156740" y="1531812"/>
                </a:moveTo>
                <a:lnTo>
                  <a:pt x="6158088" y="1531812"/>
                </a:lnTo>
                <a:lnTo>
                  <a:pt x="6192445" y="1531812"/>
                </a:lnTo>
                <a:lnTo>
                  <a:pt x="6336976" y="1531812"/>
                </a:lnTo>
                <a:lnTo>
                  <a:pt x="6371333" y="1531812"/>
                </a:lnTo>
                <a:lnTo>
                  <a:pt x="6372681" y="1531812"/>
                </a:lnTo>
                <a:lnTo>
                  <a:pt x="6378446" y="1532032"/>
                </a:lnTo>
                <a:cubicBezTo>
                  <a:pt x="6398996" y="1533446"/>
                  <a:pt x="6404822" y="1545492"/>
                  <a:pt x="6413830" y="1558461"/>
                </a:cubicBezTo>
                <a:lnTo>
                  <a:pt x="6543335" y="1736563"/>
                </a:lnTo>
                <a:cubicBezTo>
                  <a:pt x="6551306" y="1748507"/>
                  <a:pt x="6550677" y="1760578"/>
                  <a:pt x="6541856" y="1776489"/>
                </a:cubicBezTo>
                <a:lnTo>
                  <a:pt x="6415024" y="1995654"/>
                </a:lnTo>
                <a:cubicBezTo>
                  <a:pt x="6406016" y="2011353"/>
                  <a:pt x="6399032" y="2025401"/>
                  <a:pt x="6378482" y="2027112"/>
                </a:cubicBezTo>
                <a:lnTo>
                  <a:pt x="6372717" y="2027375"/>
                </a:lnTo>
                <a:lnTo>
                  <a:pt x="6371369" y="2027375"/>
                </a:lnTo>
                <a:lnTo>
                  <a:pt x="6337012" y="2027375"/>
                </a:lnTo>
                <a:lnTo>
                  <a:pt x="6192481" y="2027375"/>
                </a:lnTo>
                <a:lnTo>
                  <a:pt x="6158124" y="2027375"/>
                </a:lnTo>
                <a:lnTo>
                  <a:pt x="6156776" y="2027375"/>
                </a:lnTo>
                <a:cubicBezTo>
                  <a:pt x="6155597" y="2027282"/>
                  <a:pt x="6153014" y="2027351"/>
                  <a:pt x="6150431" y="2026936"/>
                </a:cubicBezTo>
                <a:cubicBezTo>
                  <a:pt x="6129354" y="2024776"/>
                  <a:pt x="6111269" y="2000888"/>
                  <a:pt x="6126594" y="1973338"/>
                </a:cubicBezTo>
                <a:lnTo>
                  <a:pt x="6251728" y="1757155"/>
                </a:lnTo>
                <a:lnTo>
                  <a:pt x="6125577" y="1583662"/>
                </a:lnTo>
                <a:cubicBezTo>
                  <a:pt x="6111679" y="1560390"/>
                  <a:pt x="6129318" y="1533962"/>
                  <a:pt x="6150395" y="1532176"/>
                </a:cubicBezTo>
                <a:cubicBezTo>
                  <a:pt x="6152978" y="1531832"/>
                  <a:pt x="6155561" y="1531889"/>
                  <a:pt x="6156740" y="1531812"/>
                </a:cubicBezTo>
                <a:close/>
                <a:moveTo>
                  <a:pt x="7111844" y="1531811"/>
                </a:moveTo>
                <a:lnTo>
                  <a:pt x="7113192" y="1531811"/>
                </a:lnTo>
                <a:lnTo>
                  <a:pt x="7147549" y="1531811"/>
                </a:lnTo>
                <a:lnTo>
                  <a:pt x="7292080" y="1531811"/>
                </a:lnTo>
                <a:lnTo>
                  <a:pt x="7326437" y="1531811"/>
                </a:lnTo>
                <a:lnTo>
                  <a:pt x="7327785" y="1531811"/>
                </a:lnTo>
                <a:lnTo>
                  <a:pt x="7333550" y="1532031"/>
                </a:lnTo>
                <a:cubicBezTo>
                  <a:pt x="7354100" y="1533445"/>
                  <a:pt x="7359926" y="1545491"/>
                  <a:pt x="7368934" y="1558460"/>
                </a:cubicBezTo>
                <a:lnTo>
                  <a:pt x="7498439" y="1736562"/>
                </a:lnTo>
                <a:cubicBezTo>
                  <a:pt x="7506410" y="1748506"/>
                  <a:pt x="7505781" y="1760577"/>
                  <a:pt x="7496960" y="1776488"/>
                </a:cubicBezTo>
                <a:lnTo>
                  <a:pt x="7370128" y="1995652"/>
                </a:lnTo>
                <a:cubicBezTo>
                  <a:pt x="7361120" y="2011351"/>
                  <a:pt x="7354136" y="2025399"/>
                  <a:pt x="7333586" y="2027111"/>
                </a:cubicBezTo>
                <a:lnTo>
                  <a:pt x="7327821" y="2027374"/>
                </a:lnTo>
                <a:lnTo>
                  <a:pt x="7326473" y="2027374"/>
                </a:lnTo>
                <a:lnTo>
                  <a:pt x="7292116" y="2027374"/>
                </a:lnTo>
                <a:lnTo>
                  <a:pt x="7147585" y="2027374"/>
                </a:lnTo>
                <a:lnTo>
                  <a:pt x="7113228" y="2027374"/>
                </a:lnTo>
                <a:lnTo>
                  <a:pt x="7111880" y="2027374"/>
                </a:lnTo>
                <a:cubicBezTo>
                  <a:pt x="7110701" y="2027281"/>
                  <a:pt x="7108118" y="2027350"/>
                  <a:pt x="7105535" y="2026934"/>
                </a:cubicBezTo>
                <a:cubicBezTo>
                  <a:pt x="7084458" y="2024774"/>
                  <a:pt x="7066373" y="2000886"/>
                  <a:pt x="7081698" y="1973336"/>
                </a:cubicBezTo>
                <a:lnTo>
                  <a:pt x="7206832" y="1757154"/>
                </a:lnTo>
                <a:lnTo>
                  <a:pt x="7080681" y="1583662"/>
                </a:lnTo>
                <a:cubicBezTo>
                  <a:pt x="7066783" y="1560390"/>
                  <a:pt x="7084422" y="1533961"/>
                  <a:pt x="7105499" y="1532175"/>
                </a:cubicBezTo>
                <a:cubicBezTo>
                  <a:pt x="7108082" y="1531831"/>
                  <a:pt x="7110665" y="1531888"/>
                  <a:pt x="7111844" y="1531811"/>
                </a:cubicBezTo>
                <a:close/>
                <a:moveTo>
                  <a:pt x="8066948" y="1531810"/>
                </a:moveTo>
                <a:lnTo>
                  <a:pt x="8068296" y="1531810"/>
                </a:lnTo>
                <a:lnTo>
                  <a:pt x="8102653" y="1531810"/>
                </a:lnTo>
                <a:lnTo>
                  <a:pt x="8247184" y="1531810"/>
                </a:lnTo>
                <a:lnTo>
                  <a:pt x="8281541" y="1531810"/>
                </a:lnTo>
                <a:lnTo>
                  <a:pt x="8282889" y="1531810"/>
                </a:lnTo>
                <a:lnTo>
                  <a:pt x="8288654" y="1532029"/>
                </a:lnTo>
                <a:cubicBezTo>
                  <a:pt x="8309203" y="1533443"/>
                  <a:pt x="8315029" y="1545490"/>
                  <a:pt x="8324038" y="1558459"/>
                </a:cubicBezTo>
                <a:lnTo>
                  <a:pt x="8453543" y="1736561"/>
                </a:lnTo>
                <a:cubicBezTo>
                  <a:pt x="8461514" y="1748505"/>
                  <a:pt x="8460885" y="1760575"/>
                  <a:pt x="8452064" y="1776487"/>
                </a:cubicBezTo>
                <a:lnTo>
                  <a:pt x="8325232" y="1995651"/>
                </a:lnTo>
                <a:cubicBezTo>
                  <a:pt x="8316224" y="2011349"/>
                  <a:pt x="8309239" y="2025397"/>
                  <a:pt x="8288690" y="2027109"/>
                </a:cubicBezTo>
                <a:lnTo>
                  <a:pt x="8282925" y="2027373"/>
                </a:lnTo>
                <a:lnTo>
                  <a:pt x="8281577" y="2027373"/>
                </a:lnTo>
                <a:lnTo>
                  <a:pt x="8247220" y="2027373"/>
                </a:lnTo>
                <a:lnTo>
                  <a:pt x="8102689" y="2027373"/>
                </a:lnTo>
                <a:lnTo>
                  <a:pt x="8068332" y="2027373"/>
                </a:lnTo>
                <a:lnTo>
                  <a:pt x="8066984" y="2027373"/>
                </a:lnTo>
                <a:cubicBezTo>
                  <a:pt x="8065805" y="2027280"/>
                  <a:pt x="8063222" y="2027349"/>
                  <a:pt x="8060639" y="2026933"/>
                </a:cubicBezTo>
                <a:cubicBezTo>
                  <a:pt x="8039562" y="2024772"/>
                  <a:pt x="8021477" y="2000884"/>
                  <a:pt x="8036802" y="1973334"/>
                </a:cubicBezTo>
                <a:lnTo>
                  <a:pt x="8161936" y="1757153"/>
                </a:lnTo>
                <a:lnTo>
                  <a:pt x="8035785" y="1583662"/>
                </a:lnTo>
                <a:cubicBezTo>
                  <a:pt x="8021887" y="1560390"/>
                  <a:pt x="8039526" y="1533960"/>
                  <a:pt x="8060603" y="1532173"/>
                </a:cubicBezTo>
                <a:cubicBezTo>
                  <a:pt x="8063186" y="1531829"/>
                  <a:pt x="8065769" y="1531887"/>
                  <a:pt x="8066948" y="1531810"/>
                </a:cubicBezTo>
                <a:close/>
                <a:moveTo>
                  <a:pt x="9022052" y="1531808"/>
                </a:moveTo>
                <a:lnTo>
                  <a:pt x="9023400" y="1531808"/>
                </a:lnTo>
                <a:lnTo>
                  <a:pt x="9057757" y="1531808"/>
                </a:lnTo>
                <a:lnTo>
                  <a:pt x="9144000" y="1531808"/>
                </a:lnTo>
                <a:lnTo>
                  <a:pt x="9144000" y="2027372"/>
                </a:lnTo>
                <a:lnTo>
                  <a:pt x="9057793" y="2027372"/>
                </a:lnTo>
                <a:lnTo>
                  <a:pt x="9023436" y="2027372"/>
                </a:lnTo>
                <a:lnTo>
                  <a:pt x="9022088" y="2027372"/>
                </a:lnTo>
                <a:cubicBezTo>
                  <a:pt x="9020908" y="2027278"/>
                  <a:pt x="9018326" y="2027347"/>
                  <a:pt x="9015743" y="2026932"/>
                </a:cubicBezTo>
                <a:cubicBezTo>
                  <a:pt x="8994666" y="2024770"/>
                  <a:pt x="8976581" y="2000883"/>
                  <a:pt x="8991905" y="1973332"/>
                </a:cubicBezTo>
                <a:lnTo>
                  <a:pt x="9117040" y="1757152"/>
                </a:lnTo>
                <a:lnTo>
                  <a:pt x="8990889" y="1583662"/>
                </a:lnTo>
                <a:cubicBezTo>
                  <a:pt x="8976990" y="1560390"/>
                  <a:pt x="8994630" y="1533959"/>
                  <a:pt x="9015707" y="1532172"/>
                </a:cubicBezTo>
                <a:cubicBezTo>
                  <a:pt x="9018290" y="1531828"/>
                  <a:pt x="9020872" y="1531886"/>
                  <a:pt x="9022052" y="1531808"/>
                </a:cubicBezTo>
                <a:close/>
                <a:moveTo>
                  <a:pt x="3291428" y="1531804"/>
                </a:moveTo>
                <a:lnTo>
                  <a:pt x="3292776" y="1531804"/>
                </a:lnTo>
                <a:lnTo>
                  <a:pt x="3327133" y="1531804"/>
                </a:lnTo>
                <a:lnTo>
                  <a:pt x="3471664" y="1531804"/>
                </a:lnTo>
                <a:lnTo>
                  <a:pt x="3506021" y="1531804"/>
                </a:lnTo>
                <a:lnTo>
                  <a:pt x="3507369" y="1531804"/>
                </a:lnTo>
                <a:lnTo>
                  <a:pt x="3513134" y="1532024"/>
                </a:lnTo>
                <a:cubicBezTo>
                  <a:pt x="3533684" y="1533438"/>
                  <a:pt x="3539510" y="1545485"/>
                  <a:pt x="3548518" y="1558454"/>
                </a:cubicBezTo>
                <a:lnTo>
                  <a:pt x="3678023" y="1736558"/>
                </a:lnTo>
                <a:cubicBezTo>
                  <a:pt x="3685994" y="1748502"/>
                  <a:pt x="3685365" y="1760570"/>
                  <a:pt x="3676544" y="1776482"/>
                </a:cubicBezTo>
                <a:lnTo>
                  <a:pt x="3549713" y="1995642"/>
                </a:lnTo>
                <a:cubicBezTo>
                  <a:pt x="3540704" y="2011342"/>
                  <a:pt x="3533720" y="2025389"/>
                  <a:pt x="3513170" y="2027102"/>
                </a:cubicBezTo>
                <a:lnTo>
                  <a:pt x="3507405" y="2027367"/>
                </a:lnTo>
                <a:lnTo>
                  <a:pt x="3506057" y="2027367"/>
                </a:lnTo>
                <a:lnTo>
                  <a:pt x="3471700" y="2027367"/>
                </a:lnTo>
                <a:lnTo>
                  <a:pt x="3327169" y="2027367"/>
                </a:lnTo>
                <a:lnTo>
                  <a:pt x="3292812" y="2027367"/>
                </a:lnTo>
                <a:lnTo>
                  <a:pt x="3291464" y="2027367"/>
                </a:lnTo>
                <a:cubicBezTo>
                  <a:pt x="3290285" y="2027274"/>
                  <a:pt x="3287702" y="2027343"/>
                  <a:pt x="3285119" y="2026927"/>
                </a:cubicBezTo>
                <a:cubicBezTo>
                  <a:pt x="3264042" y="2024764"/>
                  <a:pt x="3245957" y="2000876"/>
                  <a:pt x="3261282" y="1973326"/>
                </a:cubicBezTo>
                <a:lnTo>
                  <a:pt x="3386416" y="1757149"/>
                </a:lnTo>
                <a:lnTo>
                  <a:pt x="3260265" y="1583662"/>
                </a:lnTo>
                <a:cubicBezTo>
                  <a:pt x="3246367" y="1560388"/>
                  <a:pt x="3264006" y="1533955"/>
                  <a:pt x="3285083" y="1532168"/>
                </a:cubicBezTo>
                <a:cubicBezTo>
                  <a:pt x="3287666" y="1531824"/>
                  <a:pt x="3290249" y="1531881"/>
                  <a:pt x="3291428" y="1531804"/>
                </a:cubicBezTo>
                <a:close/>
                <a:moveTo>
                  <a:pt x="0" y="1160604"/>
                </a:moveTo>
                <a:lnTo>
                  <a:pt x="128828" y="1160604"/>
                </a:lnTo>
                <a:lnTo>
                  <a:pt x="163184" y="1160604"/>
                </a:lnTo>
                <a:lnTo>
                  <a:pt x="164532" y="1160604"/>
                </a:lnTo>
                <a:lnTo>
                  <a:pt x="170297" y="1160823"/>
                </a:lnTo>
                <a:cubicBezTo>
                  <a:pt x="190847" y="1162238"/>
                  <a:pt x="196674" y="1174285"/>
                  <a:pt x="205682" y="1187256"/>
                </a:cubicBezTo>
                <a:lnTo>
                  <a:pt x="335186" y="1365354"/>
                </a:lnTo>
                <a:cubicBezTo>
                  <a:pt x="343157" y="1377298"/>
                  <a:pt x="342528" y="1389369"/>
                  <a:pt x="333707" y="1405282"/>
                </a:cubicBezTo>
                <a:lnTo>
                  <a:pt x="206876" y="1624442"/>
                </a:lnTo>
                <a:cubicBezTo>
                  <a:pt x="197868" y="1640141"/>
                  <a:pt x="190883" y="1654189"/>
                  <a:pt x="170334" y="1655898"/>
                </a:cubicBezTo>
                <a:lnTo>
                  <a:pt x="164568" y="1656163"/>
                </a:lnTo>
                <a:lnTo>
                  <a:pt x="163220" y="1656163"/>
                </a:lnTo>
                <a:lnTo>
                  <a:pt x="128864" y="1656163"/>
                </a:lnTo>
                <a:lnTo>
                  <a:pt x="0" y="1656163"/>
                </a:lnTo>
                <a:lnTo>
                  <a:pt x="0" y="1461230"/>
                </a:lnTo>
                <a:lnTo>
                  <a:pt x="43581" y="1385946"/>
                </a:lnTo>
                <a:lnTo>
                  <a:pt x="0" y="1326013"/>
                </a:lnTo>
                <a:close/>
                <a:moveTo>
                  <a:pt x="903694" y="1160602"/>
                </a:moveTo>
                <a:lnTo>
                  <a:pt x="905042" y="1160602"/>
                </a:lnTo>
                <a:lnTo>
                  <a:pt x="939399" y="1160602"/>
                </a:lnTo>
                <a:lnTo>
                  <a:pt x="1083930" y="1160602"/>
                </a:lnTo>
                <a:lnTo>
                  <a:pt x="1118287" y="1160602"/>
                </a:lnTo>
                <a:lnTo>
                  <a:pt x="1119635" y="1160602"/>
                </a:lnTo>
                <a:lnTo>
                  <a:pt x="1125400" y="1160822"/>
                </a:lnTo>
                <a:cubicBezTo>
                  <a:pt x="1145950" y="1162237"/>
                  <a:pt x="1151776" y="1174284"/>
                  <a:pt x="1160786" y="1187255"/>
                </a:cubicBezTo>
                <a:lnTo>
                  <a:pt x="1290290" y="1365352"/>
                </a:lnTo>
                <a:cubicBezTo>
                  <a:pt x="1298261" y="1377297"/>
                  <a:pt x="1297631" y="1389368"/>
                  <a:pt x="1288812" y="1405281"/>
                </a:cubicBezTo>
                <a:lnTo>
                  <a:pt x="1161979" y="1624441"/>
                </a:lnTo>
                <a:cubicBezTo>
                  <a:pt x="1152970" y="1640140"/>
                  <a:pt x="1145987" y="1654188"/>
                  <a:pt x="1125437" y="1655897"/>
                </a:cubicBezTo>
                <a:lnTo>
                  <a:pt x="1119671" y="1656162"/>
                </a:lnTo>
                <a:lnTo>
                  <a:pt x="1118324" y="1656162"/>
                </a:lnTo>
                <a:lnTo>
                  <a:pt x="1083967" y="1656162"/>
                </a:lnTo>
                <a:lnTo>
                  <a:pt x="939435" y="1656162"/>
                </a:lnTo>
                <a:lnTo>
                  <a:pt x="905078" y="1656162"/>
                </a:lnTo>
                <a:lnTo>
                  <a:pt x="903730" y="1656162"/>
                </a:lnTo>
                <a:cubicBezTo>
                  <a:pt x="902550" y="1656070"/>
                  <a:pt x="899968" y="1656138"/>
                  <a:pt x="897385" y="1655722"/>
                </a:cubicBezTo>
                <a:cubicBezTo>
                  <a:pt x="876308" y="1653559"/>
                  <a:pt x="858223" y="1629675"/>
                  <a:pt x="873547" y="1602110"/>
                </a:cubicBezTo>
                <a:lnTo>
                  <a:pt x="998682" y="1385945"/>
                </a:lnTo>
                <a:lnTo>
                  <a:pt x="872531" y="1212461"/>
                </a:lnTo>
                <a:cubicBezTo>
                  <a:pt x="858632" y="1189189"/>
                  <a:pt x="876272" y="1162754"/>
                  <a:pt x="897349" y="1160968"/>
                </a:cubicBezTo>
                <a:cubicBezTo>
                  <a:pt x="899931" y="1160623"/>
                  <a:pt x="902514" y="1160677"/>
                  <a:pt x="903694" y="1160602"/>
                </a:cubicBezTo>
                <a:close/>
                <a:moveTo>
                  <a:pt x="1858797" y="1160601"/>
                </a:moveTo>
                <a:lnTo>
                  <a:pt x="1860146" y="1160601"/>
                </a:lnTo>
                <a:lnTo>
                  <a:pt x="1894503" y="1160601"/>
                </a:lnTo>
                <a:lnTo>
                  <a:pt x="2039033" y="1160601"/>
                </a:lnTo>
                <a:lnTo>
                  <a:pt x="2073390" y="1160601"/>
                </a:lnTo>
                <a:lnTo>
                  <a:pt x="2074737" y="1160601"/>
                </a:lnTo>
                <a:lnTo>
                  <a:pt x="2080503" y="1160821"/>
                </a:lnTo>
                <a:cubicBezTo>
                  <a:pt x="2101050" y="1162236"/>
                  <a:pt x="2106878" y="1174283"/>
                  <a:pt x="2115886" y="1187253"/>
                </a:cubicBezTo>
                <a:lnTo>
                  <a:pt x="2245389" y="1365352"/>
                </a:lnTo>
                <a:cubicBezTo>
                  <a:pt x="2253363" y="1377296"/>
                  <a:pt x="2252735" y="1389366"/>
                  <a:pt x="2243912" y="1405279"/>
                </a:cubicBezTo>
                <a:lnTo>
                  <a:pt x="2117080" y="1624439"/>
                </a:lnTo>
                <a:cubicBezTo>
                  <a:pt x="2108071" y="1640139"/>
                  <a:pt x="2101088" y="1654187"/>
                  <a:pt x="2080539" y="1655896"/>
                </a:cubicBezTo>
                <a:lnTo>
                  <a:pt x="2074774" y="1656162"/>
                </a:lnTo>
                <a:lnTo>
                  <a:pt x="2073426" y="1656162"/>
                </a:lnTo>
                <a:lnTo>
                  <a:pt x="2039069" y="1656162"/>
                </a:lnTo>
                <a:lnTo>
                  <a:pt x="1894538" y="1656162"/>
                </a:lnTo>
                <a:lnTo>
                  <a:pt x="1860181" y="1656162"/>
                </a:lnTo>
                <a:lnTo>
                  <a:pt x="1858834" y="1656162"/>
                </a:lnTo>
                <a:cubicBezTo>
                  <a:pt x="1857655" y="1656069"/>
                  <a:pt x="1855071" y="1656137"/>
                  <a:pt x="1852489" y="1655721"/>
                </a:cubicBezTo>
                <a:cubicBezTo>
                  <a:pt x="1831412" y="1653558"/>
                  <a:pt x="1813327" y="1629673"/>
                  <a:pt x="1828651" y="1602110"/>
                </a:cubicBezTo>
                <a:lnTo>
                  <a:pt x="1953786" y="1385944"/>
                </a:lnTo>
                <a:lnTo>
                  <a:pt x="1827635" y="1212460"/>
                </a:lnTo>
                <a:cubicBezTo>
                  <a:pt x="1813736" y="1189187"/>
                  <a:pt x="1831376" y="1162752"/>
                  <a:pt x="1852453" y="1160966"/>
                </a:cubicBezTo>
                <a:cubicBezTo>
                  <a:pt x="1855035" y="1160621"/>
                  <a:pt x="1857618" y="1160675"/>
                  <a:pt x="1858797" y="1160601"/>
                </a:cubicBezTo>
                <a:close/>
                <a:moveTo>
                  <a:pt x="2813898" y="1160600"/>
                </a:moveTo>
                <a:lnTo>
                  <a:pt x="2815247" y="1160600"/>
                </a:lnTo>
                <a:lnTo>
                  <a:pt x="2849605" y="1160600"/>
                </a:lnTo>
                <a:lnTo>
                  <a:pt x="2994136" y="1160600"/>
                </a:lnTo>
                <a:lnTo>
                  <a:pt x="3028494" y="1160600"/>
                </a:lnTo>
                <a:lnTo>
                  <a:pt x="3029842" y="1160600"/>
                </a:lnTo>
                <a:lnTo>
                  <a:pt x="3035607" y="1160820"/>
                </a:lnTo>
                <a:cubicBezTo>
                  <a:pt x="3056157" y="1162234"/>
                  <a:pt x="3061984" y="1174281"/>
                  <a:pt x="3070994" y="1187252"/>
                </a:cubicBezTo>
                <a:lnTo>
                  <a:pt x="3200497" y="1365351"/>
                </a:lnTo>
                <a:cubicBezTo>
                  <a:pt x="3208467" y="1377295"/>
                  <a:pt x="3207835" y="1389365"/>
                  <a:pt x="3199016" y="1405278"/>
                </a:cubicBezTo>
                <a:lnTo>
                  <a:pt x="3072186" y="1624438"/>
                </a:lnTo>
                <a:cubicBezTo>
                  <a:pt x="3063178" y="1640137"/>
                  <a:pt x="3056193" y="1654186"/>
                  <a:pt x="3035642" y="1655895"/>
                </a:cubicBezTo>
                <a:lnTo>
                  <a:pt x="3029878" y="1656161"/>
                </a:lnTo>
                <a:lnTo>
                  <a:pt x="3028531" y="1656161"/>
                </a:lnTo>
                <a:lnTo>
                  <a:pt x="2994171" y="1656161"/>
                </a:lnTo>
                <a:lnTo>
                  <a:pt x="2849642" y="1656161"/>
                </a:lnTo>
                <a:lnTo>
                  <a:pt x="2815283" y="1656161"/>
                </a:lnTo>
                <a:lnTo>
                  <a:pt x="2813936" y="1656161"/>
                </a:lnTo>
                <a:cubicBezTo>
                  <a:pt x="2812756" y="1656068"/>
                  <a:pt x="2810173" y="1656136"/>
                  <a:pt x="2807590" y="1655720"/>
                </a:cubicBezTo>
                <a:cubicBezTo>
                  <a:pt x="2786515" y="1653557"/>
                  <a:pt x="2768430" y="1629673"/>
                  <a:pt x="2783753" y="1602110"/>
                </a:cubicBezTo>
                <a:lnTo>
                  <a:pt x="2908887" y="1385943"/>
                </a:lnTo>
                <a:lnTo>
                  <a:pt x="2782736" y="1212459"/>
                </a:lnTo>
                <a:cubicBezTo>
                  <a:pt x="2768838" y="1189186"/>
                  <a:pt x="2786477" y="1162751"/>
                  <a:pt x="2807556" y="1160965"/>
                </a:cubicBezTo>
                <a:cubicBezTo>
                  <a:pt x="2810139" y="1160620"/>
                  <a:pt x="2812722" y="1160675"/>
                  <a:pt x="2813898" y="1160600"/>
                </a:cubicBezTo>
                <a:close/>
                <a:moveTo>
                  <a:pt x="3769001" y="1160599"/>
                </a:moveTo>
                <a:lnTo>
                  <a:pt x="3770348" y="1160599"/>
                </a:lnTo>
                <a:lnTo>
                  <a:pt x="3804707" y="1160599"/>
                </a:lnTo>
                <a:lnTo>
                  <a:pt x="3949235" y="1160599"/>
                </a:lnTo>
                <a:lnTo>
                  <a:pt x="3983594" y="1160599"/>
                </a:lnTo>
                <a:lnTo>
                  <a:pt x="3984940" y="1160599"/>
                </a:lnTo>
                <a:lnTo>
                  <a:pt x="3990704" y="1160819"/>
                </a:lnTo>
                <a:cubicBezTo>
                  <a:pt x="4011255" y="1162233"/>
                  <a:pt x="4017081" y="1174280"/>
                  <a:pt x="4026089" y="1187250"/>
                </a:cubicBezTo>
                <a:lnTo>
                  <a:pt x="4155595" y="1365350"/>
                </a:lnTo>
                <a:cubicBezTo>
                  <a:pt x="4163566" y="1377294"/>
                  <a:pt x="4162936" y="1389364"/>
                  <a:pt x="4154115" y="1405277"/>
                </a:cubicBezTo>
                <a:lnTo>
                  <a:pt x="4027283" y="1624437"/>
                </a:lnTo>
                <a:cubicBezTo>
                  <a:pt x="4018277" y="1640136"/>
                  <a:pt x="4011292" y="1654184"/>
                  <a:pt x="3990741" y="1655895"/>
                </a:cubicBezTo>
                <a:lnTo>
                  <a:pt x="3984976" y="1656159"/>
                </a:lnTo>
                <a:lnTo>
                  <a:pt x="3983627" y="1656159"/>
                </a:lnTo>
                <a:lnTo>
                  <a:pt x="3949271" y="1656159"/>
                </a:lnTo>
                <a:lnTo>
                  <a:pt x="3804743" y="1656159"/>
                </a:lnTo>
                <a:lnTo>
                  <a:pt x="3770384" y="1656159"/>
                </a:lnTo>
                <a:lnTo>
                  <a:pt x="3769036" y="1656159"/>
                </a:lnTo>
                <a:cubicBezTo>
                  <a:pt x="3767858" y="1656067"/>
                  <a:pt x="3765276" y="1656135"/>
                  <a:pt x="3762692" y="1655719"/>
                </a:cubicBezTo>
                <a:cubicBezTo>
                  <a:pt x="3741615" y="1653556"/>
                  <a:pt x="3723530" y="1629671"/>
                  <a:pt x="3738855" y="1602110"/>
                </a:cubicBezTo>
                <a:lnTo>
                  <a:pt x="3863989" y="1385942"/>
                </a:lnTo>
                <a:lnTo>
                  <a:pt x="3737838" y="1212457"/>
                </a:lnTo>
                <a:cubicBezTo>
                  <a:pt x="3723939" y="1189185"/>
                  <a:pt x="3741578" y="1162750"/>
                  <a:pt x="3762656" y="1160964"/>
                </a:cubicBezTo>
                <a:cubicBezTo>
                  <a:pt x="3765237" y="1160619"/>
                  <a:pt x="3767822" y="1160673"/>
                  <a:pt x="3769001" y="1160599"/>
                </a:cubicBezTo>
                <a:close/>
                <a:moveTo>
                  <a:pt x="4724086" y="1160598"/>
                </a:moveTo>
                <a:lnTo>
                  <a:pt x="4725437" y="1160598"/>
                </a:lnTo>
                <a:lnTo>
                  <a:pt x="4759792" y="1160598"/>
                </a:lnTo>
                <a:lnTo>
                  <a:pt x="4904320" y="1160598"/>
                </a:lnTo>
                <a:lnTo>
                  <a:pt x="4938679" y="1160598"/>
                </a:lnTo>
                <a:lnTo>
                  <a:pt x="4940026" y="1160598"/>
                </a:lnTo>
                <a:lnTo>
                  <a:pt x="4945794" y="1160818"/>
                </a:lnTo>
                <a:cubicBezTo>
                  <a:pt x="4966342" y="1162232"/>
                  <a:pt x="4972168" y="1174279"/>
                  <a:pt x="4981175" y="1187249"/>
                </a:cubicBezTo>
                <a:lnTo>
                  <a:pt x="5110683" y="1365349"/>
                </a:lnTo>
                <a:cubicBezTo>
                  <a:pt x="5118652" y="1377293"/>
                  <a:pt x="5118023" y="1389362"/>
                  <a:pt x="5109202" y="1405276"/>
                </a:cubicBezTo>
                <a:lnTo>
                  <a:pt x="4982371" y="1624435"/>
                </a:lnTo>
                <a:cubicBezTo>
                  <a:pt x="4973363" y="1640135"/>
                  <a:pt x="4966378" y="1654183"/>
                  <a:pt x="4945827" y="1655893"/>
                </a:cubicBezTo>
                <a:lnTo>
                  <a:pt x="4940062" y="1656158"/>
                </a:lnTo>
                <a:lnTo>
                  <a:pt x="4938714" y="1656158"/>
                </a:lnTo>
                <a:lnTo>
                  <a:pt x="4904357" y="1656158"/>
                </a:lnTo>
                <a:lnTo>
                  <a:pt x="4759827" y="1656158"/>
                </a:lnTo>
                <a:lnTo>
                  <a:pt x="4725471" y="1656158"/>
                </a:lnTo>
                <a:lnTo>
                  <a:pt x="4724123" y="1656158"/>
                </a:lnTo>
                <a:cubicBezTo>
                  <a:pt x="4722944" y="1656066"/>
                  <a:pt x="4720361" y="1656134"/>
                  <a:pt x="4717779" y="1655718"/>
                </a:cubicBezTo>
                <a:cubicBezTo>
                  <a:pt x="4696701" y="1653555"/>
                  <a:pt x="4678617" y="1629670"/>
                  <a:pt x="4693939" y="1602110"/>
                </a:cubicBezTo>
                <a:lnTo>
                  <a:pt x="4819075" y="1385941"/>
                </a:lnTo>
                <a:lnTo>
                  <a:pt x="4692923" y="1212456"/>
                </a:lnTo>
                <a:cubicBezTo>
                  <a:pt x="4679026" y="1189183"/>
                  <a:pt x="4696664" y="1162748"/>
                  <a:pt x="4717742" y="1160962"/>
                </a:cubicBezTo>
                <a:cubicBezTo>
                  <a:pt x="4720324" y="1160617"/>
                  <a:pt x="4722907" y="1160673"/>
                  <a:pt x="4724086" y="1160598"/>
                </a:cubicBezTo>
                <a:close/>
                <a:moveTo>
                  <a:pt x="5679190" y="1160597"/>
                </a:moveTo>
                <a:lnTo>
                  <a:pt x="5680538" y="1160597"/>
                </a:lnTo>
                <a:lnTo>
                  <a:pt x="5714894" y="1160597"/>
                </a:lnTo>
                <a:lnTo>
                  <a:pt x="5859424" y="1160597"/>
                </a:lnTo>
                <a:lnTo>
                  <a:pt x="5893783" y="1160597"/>
                </a:lnTo>
                <a:lnTo>
                  <a:pt x="5895129" y="1160597"/>
                </a:lnTo>
                <a:lnTo>
                  <a:pt x="5900894" y="1160816"/>
                </a:lnTo>
                <a:cubicBezTo>
                  <a:pt x="5921444" y="1162230"/>
                  <a:pt x="5927271" y="1174278"/>
                  <a:pt x="5936279" y="1187248"/>
                </a:cubicBezTo>
                <a:lnTo>
                  <a:pt x="6065783" y="1365348"/>
                </a:lnTo>
                <a:cubicBezTo>
                  <a:pt x="6073755" y="1377292"/>
                  <a:pt x="6073125" y="1389361"/>
                  <a:pt x="6064305" y="1405274"/>
                </a:cubicBezTo>
                <a:lnTo>
                  <a:pt x="5937473" y="1624434"/>
                </a:lnTo>
                <a:cubicBezTo>
                  <a:pt x="5928465" y="1640134"/>
                  <a:pt x="5921480" y="1654182"/>
                  <a:pt x="5900931" y="1655892"/>
                </a:cubicBezTo>
                <a:lnTo>
                  <a:pt x="5895165" y="1656158"/>
                </a:lnTo>
                <a:lnTo>
                  <a:pt x="5893817" y="1656158"/>
                </a:lnTo>
                <a:lnTo>
                  <a:pt x="5859463" y="1656158"/>
                </a:lnTo>
                <a:lnTo>
                  <a:pt x="5714930" y="1656158"/>
                </a:lnTo>
                <a:lnTo>
                  <a:pt x="5680574" y="1656158"/>
                </a:lnTo>
                <a:lnTo>
                  <a:pt x="5679225" y="1656158"/>
                </a:lnTo>
                <a:cubicBezTo>
                  <a:pt x="5678046" y="1656065"/>
                  <a:pt x="5675463" y="1656133"/>
                  <a:pt x="5672881" y="1655717"/>
                </a:cubicBezTo>
                <a:cubicBezTo>
                  <a:pt x="5651804" y="1653554"/>
                  <a:pt x="5633718" y="1629669"/>
                  <a:pt x="5649042" y="1602110"/>
                </a:cubicBezTo>
                <a:lnTo>
                  <a:pt x="5774176" y="1385940"/>
                </a:lnTo>
                <a:lnTo>
                  <a:pt x="5648026" y="1212455"/>
                </a:lnTo>
                <a:cubicBezTo>
                  <a:pt x="5634127" y="1189182"/>
                  <a:pt x="5651768" y="1162748"/>
                  <a:pt x="5672845" y="1160961"/>
                </a:cubicBezTo>
                <a:cubicBezTo>
                  <a:pt x="5675428" y="1160616"/>
                  <a:pt x="5678010" y="1160672"/>
                  <a:pt x="5679190" y="1160597"/>
                </a:cubicBezTo>
                <a:close/>
                <a:moveTo>
                  <a:pt x="6634292" y="1160595"/>
                </a:moveTo>
                <a:lnTo>
                  <a:pt x="6635640" y="1160595"/>
                </a:lnTo>
                <a:lnTo>
                  <a:pt x="6669997" y="1160595"/>
                </a:lnTo>
                <a:lnTo>
                  <a:pt x="6814528" y="1160595"/>
                </a:lnTo>
                <a:lnTo>
                  <a:pt x="6848885" y="1160595"/>
                </a:lnTo>
                <a:lnTo>
                  <a:pt x="6850233" y="1160595"/>
                </a:lnTo>
                <a:lnTo>
                  <a:pt x="6855998" y="1160815"/>
                </a:lnTo>
                <a:cubicBezTo>
                  <a:pt x="6876548" y="1162230"/>
                  <a:pt x="6882374" y="1174277"/>
                  <a:pt x="6891382" y="1187246"/>
                </a:cubicBezTo>
                <a:lnTo>
                  <a:pt x="7020887" y="1365347"/>
                </a:lnTo>
                <a:cubicBezTo>
                  <a:pt x="7028858" y="1377291"/>
                  <a:pt x="7028229" y="1389360"/>
                  <a:pt x="7019408" y="1405274"/>
                </a:cubicBezTo>
                <a:lnTo>
                  <a:pt x="6892576" y="1624433"/>
                </a:lnTo>
                <a:cubicBezTo>
                  <a:pt x="6883568" y="1640132"/>
                  <a:pt x="6876584" y="1654181"/>
                  <a:pt x="6856034" y="1655892"/>
                </a:cubicBezTo>
                <a:lnTo>
                  <a:pt x="6850269" y="1656157"/>
                </a:lnTo>
                <a:lnTo>
                  <a:pt x="6848921" y="1656157"/>
                </a:lnTo>
                <a:lnTo>
                  <a:pt x="6814564" y="1656157"/>
                </a:lnTo>
                <a:lnTo>
                  <a:pt x="6670033" y="1656157"/>
                </a:lnTo>
                <a:lnTo>
                  <a:pt x="6635676" y="1656157"/>
                </a:lnTo>
                <a:lnTo>
                  <a:pt x="6634328" y="1656157"/>
                </a:lnTo>
                <a:cubicBezTo>
                  <a:pt x="6633149" y="1656065"/>
                  <a:pt x="6630566" y="1656132"/>
                  <a:pt x="6627983" y="1655716"/>
                </a:cubicBezTo>
                <a:cubicBezTo>
                  <a:pt x="6606906" y="1653553"/>
                  <a:pt x="6588821" y="1629667"/>
                  <a:pt x="6604146" y="1602110"/>
                </a:cubicBezTo>
                <a:lnTo>
                  <a:pt x="6729280" y="1385939"/>
                </a:lnTo>
                <a:lnTo>
                  <a:pt x="6603129" y="1212454"/>
                </a:lnTo>
                <a:cubicBezTo>
                  <a:pt x="6589231" y="1189180"/>
                  <a:pt x="6606870" y="1162747"/>
                  <a:pt x="6627947" y="1160960"/>
                </a:cubicBezTo>
                <a:cubicBezTo>
                  <a:pt x="6630530" y="1160615"/>
                  <a:pt x="6633113" y="1160671"/>
                  <a:pt x="6634292" y="1160595"/>
                </a:cubicBezTo>
                <a:close/>
                <a:moveTo>
                  <a:pt x="7589396" y="1160594"/>
                </a:moveTo>
                <a:lnTo>
                  <a:pt x="7590744" y="1160594"/>
                </a:lnTo>
                <a:lnTo>
                  <a:pt x="7625101" y="1160594"/>
                </a:lnTo>
                <a:lnTo>
                  <a:pt x="7769632" y="1160594"/>
                </a:lnTo>
                <a:lnTo>
                  <a:pt x="7803989" y="1160594"/>
                </a:lnTo>
                <a:lnTo>
                  <a:pt x="7805337" y="1160594"/>
                </a:lnTo>
                <a:lnTo>
                  <a:pt x="7811102" y="1160814"/>
                </a:lnTo>
                <a:cubicBezTo>
                  <a:pt x="7831652" y="1162229"/>
                  <a:pt x="7837478" y="1174275"/>
                  <a:pt x="7846486" y="1187245"/>
                </a:cubicBezTo>
                <a:lnTo>
                  <a:pt x="7975991" y="1365346"/>
                </a:lnTo>
                <a:cubicBezTo>
                  <a:pt x="7983962" y="1377290"/>
                  <a:pt x="7983333" y="1389359"/>
                  <a:pt x="7974512" y="1405272"/>
                </a:cubicBezTo>
                <a:lnTo>
                  <a:pt x="7847680" y="1624432"/>
                </a:lnTo>
                <a:cubicBezTo>
                  <a:pt x="7838672" y="1640131"/>
                  <a:pt x="7831688" y="1654179"/>
                  <a:pt x="7811138" y="1655891"/>
                </a:cubicBezTo>
                <a:lnTo>
                  <a:pt x="7805373" y="1656156"/>
                </a:lnTo>
                <a:lnTo>
                  <a:pt x="7804025" y="1656156"/>
                </a:lnTo>
                <a:lnTo>
                  <a:pt x="7769668" y="1656156"/>
                </a:lnTo>
                <a:lnTo>
                  <a:pt x="7625137" y="1656156"/>
                </a:lnTo>
                <a:lnTo>
                  <a:pt x="7590780" y="1656156"/>
                </a:lnTo>
                <a:lnTo>
                  <a:pt x="7589432" y="1656156"/>
                </a:lnTo>
                <a:cubicBezTo>
                  <a:pt x="7588253" y="1656063"/>
                  <a:pt x="7585670" y="1656132"/>
                  <a:pt x="7583087" y="1655715"/>
                </a:cubicBezTo>
                <a:cubicBezTo>
                  <a:pt x="7562010" y="1653553"/>
                  <a:pt x="7543925" y="1629666"/>
                  <a:pt x="7559250" y="1602110"/>
                </a:cubicBezTo>
                <a:lnTo>
                  <a:pt x="7684384" y="1385938"/>
                </a:lnTo>
                <a:lnTo>
                  <a:pt x="7558233" y="1212452"/>
                </a:lnTo>
                <a:cubicBezTo>
                  <a:pt x="7544335" y="1189179"/>
                  <a:pt x="7561974" y="1162745"/>
                  <a:pt x="7583051" y="1160958"/>
                </a:cubicBezTo>
                <a:cubicBezTo>
                  <a:pt x="7585634" y="1160614"/>
                  <a:pt x="7588217" y="1160670"/>
                  <a:pt x="7589396" y="1160594"/>
                </a:cubicBezTo>
                <a:close/>
                <a:moveTo>
                  <a:pt x="8544500" y="1160593"/>
                </a:moveTo>
                <a:lnTo>
                  <a:pt x="8545848" y="1160593"/>
                </a:lnTo>
                <a:lnTo>
                  <a:pt x="8580205" y="1160593"/>
                </a:lnTo>
                <a:lnTo>
                  <a:pt x="8724736" y="1160593"/>
                </a:lnTo>
                <a:lnTo>
                  <a:pt x="8759093" y="1160593"/>
                </a:lnTo>
                <a:lnTo>
                  <a:pt x="8760440" y="1160593"/>
                </a:lnTo>
                <a:lnTo>
                  <a:pt x="8766206" y="1160812"/>
                </a:lnTo>
                <a:cubicBezTo>
                  <a:pt x="8786755" y="1162227"/>
                  <a:pt x="8792582" y="1174274"/>
                  <a:pt x="8801590" y="1187244"/>
                </a:cubicBezTo>
                <a:lnTo>
                  <a:pt x="8931095" y="1365345"/>
                </a:lnTo>
                <a:cubicBezTo>
                  <a:pt x="8939066" y="1377290"/>
                  <a:pt x="8938437" y="1389357"/>
                  <a:pt x="8929616" y="1405271"/>
                </a:cubicBezTo>
                <a:lnTo>
                  <a:pt x="8802784" y="1624431"/>
                </a:lnTo>
                <a:cubicBezTo>
                  <a:pt x="8793776" y="1640130"/>
                  <a:pt x="8786791" y="1654178"/>
                  <a:pt x="8766242" y="1655890"/>
                </a:cubicBezTo>
                <a:lnTo>
                  <a:pt x="8760476" y="1656155"/>
                </a:lnTo>
                <a:lnTo>
                  <a:pt x="8759129" y="1656155"/>
                </a:lnTo>
                <a:lnTo>
                  <a:pt x="8724771" y="1656155"/>
                </a:lnTo>
                <a:lnTo>
                  <a:pt x="8580241" y="1656155"/>
                </a:lnTo>
                <a:lnTo>
                  <a:pt x="8545884" y="1656155"/>
                </a:lnTo>
                <a:lnTo>
                  <a:pt x="8544536" y="1656155"/>
                </a:lnTo>
                <a:cubicBezTo>
                  <a:pt x="8543356" y="1656062"/>
                  <a:pt x="8540774" y="1656131"/>
                  <a:pt x="8538191" y="1655714"/>
                </a:cubicBezTo>
                <a:cubicBezTo>
                  <a:pt x="8517114" y="1653551"/>
                  <a:pt x="8499029" y="1629665"/>
                  <a:pt x="8514353" y="1602110"/>
                </a:cubicBezTo>
                <a:lnTo>
                  <a:pt x="8639488" y="1385937"/>
                </a:lnTo>
                <a:lnTo>
                  <a:pt x="8513337" y="1212451"/>
                </a:lnTo>
                <a:cubicBezTo>
                  <a:pt x="8499438" y="1189177"/>
                  <a:pt x="8517078" y="1162744"/>
                  <a:pt x="8538155" y="1160957"/>
                </a:cubicBezTo>
                <a:cubicBezTo>
                  <a:pt x="8540738" y="1160613"/>
                  <a:pt x="8543320" y="1160669"/>
                  <a:pt x="8544500" y="1160593"/>
                </a:cubicBezTo>
                <a:close/>
                <a:moveTo>
                  <a:pt x="1381247" y="974809"/>
                </a:moveTo>
                <a:lnTo>
                  <a:pt x="1382594" y="974809"/>
                </a:lnTo>
                <a:lnTo>
                  <a:pt x="1416953" y="974809"/>
                </a:lnTo>
                <a:lnTo>
                  <a:pt x="1561482" y="974809"/>
                </a:lnTo>
                <a:lnTo>
                  <a:pt x="1595839" y="974809"/>
                </a:lnTo>
                <a:lnTo>
                  <a:pt x="1597187" y="974809"/>
                </a:lnTo>
                <a:lnTo>
                  <a:pt x="1602952" y="975026"/>
                </a:lnTo>
                <a:cubicBezTo>
                  <a:pt x="1623502" y="976441"/>
                  <a:pt x="1629329" y="988489"/>
                  <a:pt x="1638336" y="1001458"/>
                </a:cubicBezTo>
                <a:lnTo>
                  <a:pt x="1767842" y="1179563"/>
                </a:lnTo>
                <a:cubicBezTo>
                  <a:pt x="1775813" y="1191508"/>
                  <a:pt x="1775183" y="1203575"/>
                  <a:pt x="1766363" y="1219487"/>
                </a:cubicBezTo>
                <a:lnTo>
                  <a:pt x="1639530" y="1438642"/>
                </a:lnTo>
                <a:cubicBezTo>
                  <a:pt x="1630522" y="1454346"/>
                  <a:pt x="1623538" y="1468401"/>
                  <a:pt x="1602988" y="1470115"/>
                </a:cubicBezTo>
                <a:lnTo>
                  <a:pt x="1597222" y="1470378"/>
                </a:lnTo>
                <a:lnTo>
                  <a:pt x="1595876" y="1470378"/>
                </a:lnTo>
                <a:lnTo>
                  <a:pt x="1561518" y="1470378"/>
                </a:lnTo>
                <a:lnTo>
                  <a:pt x="1416988" y="1470378"/>
                </a:lnTo>
                <a:lnTo>
                  <a:pt x="1382630" y="1470378"/>
                </a:lnTo>
                <a:lnTo>
                  <a:pt x="1381282" y="1470378"/>
                </a:lnTo>
                <a:cubicBezTo>
                  <a:pt x="1380104" y="1470286"/>
                  <a:pt x="1377520" y="1470355"/>
                  <a:pt x="1374938" y="1469938"/>
                </a:cubicBezTo>
                <a:cubicBezTo>
                  <a:pt x="1353861" y="1467776"/>
                  <a:pt x="1335776" y="1443877"/>
                  <a:pt x="1351101" y="1416328"/>
                </a:cubicBezTo>
                <a:lnTo>
                  <a:pt x="1476236" y="1200154"/>
                </a:lnTo>
                <a:lnTo>
                  <a:pt x="1350085" y="1026666"/>
                </a:lnTo>
                <a:cubicBezTo>
                  <a:pt x="1336185" y="1003393"/>
                  <a:pt x="1353825" y="976957"/>
                  <a:pt x="1374902" y="975171"/>
                </a:cubicBezTo>
                <a:cubicBezTo>
                  <a:pt x="1377485" y="974828"/>
                  <a:pt x="1380067" y="974884"/>
                  <a:pt x="1381247" y="974809"/>
                </a:cubicBezTo>
                <a:close/>
                <a:moveTo>
                  <a:pt x="426143" y="974809"/>
                </a:moveTo>
                <a:lnTo>
                  <a:pt x="427491" y="974809"/>
                </a:lnTo>
                <a:lnTo>
                  <a:pt x="461848" y="974809"/>
                </a:lnTo>
                <a:lnTo>
                  <a:pt x="606378" y="974809"/>
                </a:lnTo>
                <a:lnTo>
                  <a:pt x="640736" y="974809"/>
                </a:lnTo>
                <a:lnTo>
                  <a:pt x="642083" y="974809"/>
                </a:lnTo>
                <a:lnTo>
                  <a:pt x="647848" y="975027"/>
                </a:lnTo>
                <a:cubicBezTo>
                  <a:pt x="668398" y="976442"/>
                  <a:pt x="674224" y="988491"/>
                  <a:pt x="683232" y="1001460"/>
                </a:cubicBezTo>
                <a:lnTo>
                  <a:pt x="812737" y="1179565"/>
                </a:lnTo>
                <a:cubicBezTo>
                  <a:pt x="820708" y="1191509"/>
                  <a:pt x="820079" y="1203576"/>
                  <a:pt x="811258" y="1219489"/>
                </a:cubicBezTo>
                <a:lnTo>
                  <a:pt x="684427" y="1438644"/>
                </a:lnTo>
                <a:cubicBezTo>
                  <a:pt x="675419" y="1454346"/>
                  <a:pt x="668434" y="1468403"/>
                  <a:pt x="647885" y="1470116"/>
                </a:cubicBezTo>
                <a:lnTo>
                  <a:pt x="642119" y="1470380"/>
                </a:lnTo>
                <a:lnTo>
                  <a:pt x="640771" y="1470380"/>
                </a:lnTo>
                <a:lnTo>
                  <a:pt x="606414" y="1470380"/>
                </a:lnTo>
                <a:lnTo>
                  <a:pt x="461884" y="1470380"/>
                </a:lnTo>
                <a:lnTo>
                  <a:pt x="427527" y="1470380"/>
                </a:lnTo>
                <a:lnTo>
                  <a:pt x="426179" y="1470380"/>
                </a:lnTo>
                <a:cubicBezTo>
                  <a:pt x="424999" y="1470288"/>
                  <a:pt x="422417" y="1470357"/>
                  <a:pt x="419834" y="1469940"/>
                </a:cubicBezTo>
                <a:cubicBezTo>
                  <a:pt x="398757" y="1467778"/>
                  <a:pt x="380672" y="1443878"/>
                  <a:pt x="395997" y="1416328"/>
                </a:cubicBezTo>
                <a:lnTo>
                  <a:pt x="521131" y="1200155"/>
                </a:lnTo>
                <a:lnTo>
                  <a:pt x="394980" y="1026667"/>
                </a:lnTo>
                <a:cubicBezTo>
                  <a:pt x="381082" y="1003394"/>
                  <a:pt x="398721" y="976959"/>
                  <a:pt x="419798" y="975172"/>
                </a:cubicBezTo>
                <a:cubicBezTo>
                  <a:pt x="422381" y="974830"/>
                  <a:pt x="424963" y="974886"/>
                  <a:pt x="426143" y="974809"/>
                </a:cubicBezTo>
                <a:close/>
                <a:moveTo>
                  <a:pt x="2336347" y="974808"/>
                </a:moveTo>
                <a:lnTo>
                  <a:pt x="2337695" y="974808"/>
                </a:lnTo>
                <a:lnTo>
                  <a:pt x="2372052" y="974808"/>
                </a:lnTo>
                <a:lnTo>
                  <a:pt x="2516583" y="974808"/>
                </a:lnTo>
                <a:lnTo>
                  <a:pt x="2550941" y="974808"/>
                </a:lnTo>
                <a:lnTo>
                  <a:pt x="2552289" y="974808"/>
                </a:lnTo>
                <a:lnTo>
                  <a:pt x="2558055" y="975025"/>
                </a:lnTo>
                <a:cubicBezTo>
                  <a:pt x="2578604" y="976440"/>
                  <a:pt x="2584430" y="988488"/>
                  <a:pt x="2593438" y="1001457"/>
                </a:cubicBezTo>
                <a:lnTo>
                  <a:pt x="2722943" y="1179562"/>
                </a:lnTo>
                <a:cubicBezTo>
                  <a:pt x="2730916" y="1191506"/>
                  <a:pt x="2730285" y="1203573"/>
                  <a:pt x="2721465" y="1219486"/>
                </a:cubicBezTo>
                <a:lnTo>
                  <a:pt x="2594634" y="1438641"/>
                </a:lnTo>
                <a:cubicBezTo>
                  <a:pt x="2585624" y="1454344"/>
                  <a:pt x="2578640" y="1468399"/>
                  <a:pt x="2558090" y="1470112"/>
                </a:cubicBezTo>
                <a:lnTo>
                  <a:pt x="2552324" y="1470376"/>
                </a:lnTo>
                <a:lnTo>
                  <a:pt x="2550977" y="1470376"/>
                </a:lnTo>
                <a:lnTo>
                  <a:pt x="2516620" y="1470376"/>
                </a:lnTo>
                <a:lnTo>
                  <a:pt x="2372088" y="1470376"/>
                </a:lnTo>
                <a:lnTo>
                  <a:pt x="2337731" y="1470376"/>
                </a:lnTo>
                <a:lnTo>
                  <a:pt x="2336384" y="1470376"/>
                </a:lnTo>
                <a:cubicBezTo>
                  <a:pt x="2335203" y="1470285"/>
                  <a:pt x="2332621" y="1470354"/>
                  <a:pt x="2330039" y="1469937"/>
                </a:cubicBezTo>
                <a:cubicBezTo>
                  <a:pt x="2308962" y="1467774"/>
                  <a:pt x="2290876" y="1443877"/>
                  <a:pt x="2306201" y="1416327"/>
                </a:cubicBezTo>
                <a:lnTo>
                  <a:pt x="2431337" y="1200153"/>
                </a:lnTo>
                <a:lnTo>
                  <a:pt x="2305184" y="1026665"/>
                </a:lnTo>
                <a:cubicBezTo>
                  <a:pt x="2291287" y="1003391"/>
                  <a:pt x="2308924" y="976956"/>
                  <a:pt x="2330002" y="975169"/>
                </a:cubicBezTo>
                <a:cubicBezTo>
                  <a:pt x="2332584" y="974827"/>
                  <a:pt x="2335169" y="974883"/>
                  <a:pt x="2336347" y="974808"/>
                </a:cubicBezTo>
                <a:close/>
                <a:moveTo>
                  <a:pt x="3291449" y="974806"/>
                </a:moveTo>
                <a:lnTo>
                  <a:pt x="3292798" y="974806"/>
                </a:lnTo>
                <a:lnTo>
                  <a:pt x="3327154" y="974806"/>
                </a:lnTo>
                <a:lnTo>
                  <a:pt x="3471684" y="974806"/>
                </a:lnTo>
                <a:lnTo>
                  <a:pt x="3506041" y="974806"/>
                </a:lnTo>
                <a:lnTo>
                  <a:pt x="3507390" y="974806"/>
                </a:lnTo>
                <a:lnTo>
                  <a:pt x="3513155" y="975024"/>
                </a:lnTo>
                <a:cubicBezTo>
                  <a:pt x="3533705" y="976438"/>
                  <a:pt x="3539531" y="988487"/>
                  <a:pt x="3548540" y="1001456"/>
                </a:cubicBezTo>
                <a:lnTo>
                  <a:pt x="3678044" y="1179561"/>
                </a:lnTo>
                <a:cubicBezTo>
                  <a:pt x="3686015" y="1191505"/>
                  <a:pt x="3685386" y="1203572"/>
                  <a:pt x="3676567" y="1219485"/>
                </a:cubicBezTo>
                <a:lnTo>
                  <a:pt x="3549734" y="1438641"/>
                </a:lnTo>
                <a:cubicBezTo>
                  <a:pt x="3540727" y="1454342"/>
                  <a:pt x="3533741" y="1468397"/>
                  <a:pt x="3513191" y="1470111"/>
                </a:cubicBezTo>
                <a:lnTo>
                  <a:pt x="3507427" y="1470374"/>
                </a:lnTo>
                <a:lnTo>
                  <a:pt x="3506077" y="1470374"/>
                </a:lnTo>
                <a:lnTo>
                  <a:pt x="3471721" y="1470374"/>
                </a:lnTo>
                <a:lnTo>
                  <a:pt x="3327191" y="1470374"/>
                </a:lnTo>
                <a:lnTo>
                  <a:pt x="3292835" y="1470374"/>
                </a:lnTo>
                <a:lnTo>
                  <a:pt x="3291486" y="1470374"/>
                </a:lnTo>
                <a:cubicBezTo>
                  <a:pt x="3290307" y="1470282"/>
                  <a:pt x="3287724" y="1470352"/>
                  <a:pt x="3285142" y="1469935"/>
                </a:cubicBezTo>
                <a:cubicBezTo>
                  <a:pt x="3264064" y="1467773"/>
                  <a:pt x="3245980" y="1443876"/>
                  <a:pt x="3261304" y="1416325"/>
                </a:cubicBezTo>
                <a:lnTo>
                  <a:pt x="3386438" y="1200152"/>
                </a:lnTo>
                <a:lnTo>
                  <a:pt x="3260288" y="1026664"/>
                </a:lnTo>
                <a:cubicBezTo>
                  <a:pt x="3246388" y="1003390"/>
                  <a:pt x="3264029" y="976955"/>
                  <a:pt x="3285106" y="975169"/>
                </a:cubicBezTo>
                <a:cubicBezTo>
                  <a:pt x="3287689" y="974826"/>
                  <a:pt x="3290270" y="974882"/>
                  <a:pt x="3291449" y="974806"/>
                </a:cubicBezTo>
                <a:close/>
                <a:moveTo>
                  <a:pt x="4246535" y="974805"/>
                </a:moveTo>
                <a:lnTo>
                  <a:pt x="4247882" y="974805"/>
                </a:lnTo>
                <a:lnTo>
                  <a:pt x="4282239" y="974805"/>
                </a:lnTo>
                <a:lnTo>
                  <a:pt x="4426770" y="974805"/>
                </a:lnTo>
                <a:lnTo>
                  <a:pt x="4461128" y="974805"/>
                </a:lnTo>
                <a:lnTo>
                  <a:pt x="4462477" y="974805"/>
                </a:lnTo>
                <a:lnTo>
                  <a:pt x="4468241" y="975023"/>
                </a:lnTo>
                <a:cubicBezTo>
                  <a:pt x="4488791" y="976437"/>
                  <a:pt x="4494617" y="988486"/>
                  <a:pt x="4503624" y="1001454"/>
                </a:cubicBezTo>
                <a:lnTo>
                  <a:pt x="4633130" y="1179559"/>
                </a:lnTo>
                <a:cubicBezTo>
                  <a:pt x="4641100" y="1191504"/>
                  <a:pt x="4640472" y="1203571"/>
                  <a:pt x="4631652" y="1219483"/>
                </a:cubicBezTo>
                <a:lnTo>
                  <a:pt x="4504818" y="1438640"/>
                </a:lnTo>
                <a:cubicBezTo>
                  <a:pt x="4495810" y="1454342"/>
                  <a:pt x="4488827" y="1468395"/>
                  <a:pt x="4468276" y="1470108"/>
                </a:cubicBezTo>
                <a:lnTo>
                  <a:pt x="4462511" y="1470372"/>
                </a:lnTo>
                <a:lnTo>
                  <a:pt x="4461163" y="1470372"/>
                </a:lnTo>
                <a:lnTo>
                  <a:pt x="4426806" y="1470372"/>
                </a:lnTo>
                <a:lnTo>
                  <a:pt x="4282276" y="1470372"/>
                </a:lnTo>
                <a:lnTo>
                  <a:pt x="4247918" y="1470372"/>
                </a:lnTo>
                <a:lnTo>
                  <a:pt x="4246571" y="1470372"/>
                </a:lnTo>
                <a:cubicBezTo>
                  <a:pt x="4245390" y="1470281"/>
                  <a:pt x="4242808" y="1470350"/>
                  <a:pt x="4240226" y="1469933"/>
                </a:cubicBezTo>
                <a:cubicBezTo>
                  <a:pt x="4219148" y="1467770"/>
                  <a:pt x="4201063" y="1443874"/>
                  <a:pt x="4216387" y="1416324"/>
                </a:cubicBezTo>
                <a:lnTo>
                  <a:pt x="4341522" y="1200150"/>
                </a:lnTo>
                <a:lnTo>
                  <a:pt x="4215370" y="1026663"/>
                </a:lnTo>
                <a:cubicBezTo>
                  <a:pt x="4201472" y="1003389"/>
                  <a:pt x="4219113" y="976955"/>
                  <a:pt x="4240189" y="975168"/>
                </a:cubicBezTo>
                <a:cubicBezTo>
                  <a:pt x="4242772" y="974824"/>
                  <a:pt x="4245354" y="974880"/>
                  <a:pt x="4246535" y="974805"/>
                </a:cubicBezTo>
                <a:close/>
                <a:moveTo>
                  <a:pt x="5201639" y="974804"/>
                </a:moveTo>
                <a:lnTo>
                  <a:pt x="5202987" y="974804"/>
                </a:lnTo>
                <a:lnTo>
                  <a:pt x="5237344" y="974804"/>
                </a:lnTo>
                <a:lnTo>
                  <a:pt x="5381874" y="974804"/>
                </a:lnTo>
                <a:lnTo>
                  <a:pt x="5416232" y="974804"/>
                </a:lnTo>
                <a:lnTo>
                  <a:pt x="5417579" y="974804"/>
                </a:lnTo>
                <a:lnTo>
                  <a:pt x="5423345" y="975022"/>
                </a:lnTo>
                <a:cubicBezTo>
                  <a:pt x="5443894" y="976437"/>
                  <a:pt x="5449720" y="988485"/>
                  <a:pt x="5458728" y="1001453"/>
                </a:cubicBezTo>
                <a:lnTo>
                  <a:pt x="5588233" y="1179558"/>
                </a:lnTo>
                <a:cubicBezTo>
                  <a:pt x="5596203" y="1191502"/>
                  <a:pt x="5595576" y="1203569"/>
                  <a:pt x="5586753" y="1219482"/>
                </a:cubicBezTo>
                <a:lnTo>
                  <a:pt x="5459923" y="1438639"/>
                </a:lnTo>
                <a:cubicBezTo>
                  <a:pt x="5450915" y="1454340"/>
                  <a:pt x="5443930" y="1468393"/>
                  <a:pt x="5423381" y="1470107"/>
                </a:cubicBezTo>
                <a:lnTo>
                  <a:pt x="5417615" y="1470370"/>
                </a:lnTo>
                <a:lnTo>
                  <a:pt x="5416267" y="1470370"/>
                </a:lnTo>
                <a:lnTo>
                  <a:pt x="5381911" y="1470370"/>
                </a:lnTo>
                <a:lnTo>
                  <a:pt x="5237379" y="1470370"/>
                </a:lnTo>
                <a:lnTo>
                  <a:pt x="5203022" y="1470370"/>
                </a:lnTo>
                <a:lnTo>
                  <a:pt x="5201674" y="1470370"/>
                </a:lnTo>
                <a:cubicBezTo>
                  <a:pt x="5200496" y="1470279"/>
                  <a:pt x="5197913" y="1470348"/>
                  <a:pt x="5195331" y="1469931"/>
                </a:cubicBezTo>
                <a:cubicBezTo>
                  <a:pt x="5174253" y="1467769"/>
                  <a:pt x="5156169" y="1443873"/>
                  <a:pt x="5171492" y="1416324"/>
                </a:cubicBezTo>
                <a:lnTo>
                  <a:pt x="5296628" y="1200149"/>
                </a:lnTo>
                <a:lnTo>
                  <a:pt x="5170476" y="1026661"/>
                </a:lnTo>
                <a:cubicBezTo>
                  <a:pt x="5156577" y="1003387"/>
                  <a:pt x="5174218" y="976953"/>
                  <a:pt x="5195293" y="975167"/>
                </a:cubicBezTo>
                <a:cubicBezTo>
                  <a:pt x="5197877" y="974824"/>
                  <a:pt x="5200458" y="974879"/>
                  <a:pt x="5201639" y="974804"/>
                </a:cubicBezTo>
                <a:close/>
                <a:moveTo>
                  <a:pt x="6156740" y="974802"/>
                </a:moveTo>
                <a:lnTo>
                  <a:pt x="6158088" y="974802"/>
                </a:lnTo>
                <a:lnTo>
                  <a:pt x="6192445" y="974802"/>
                </a:lnTo>
                <a:lnTo>
                  <a:pt x="6336976" y="974802"/>
                </a:lnTo>
                <a:lnTo>
                  <a:pt x="6371333" y="974802"/>
                </a:lnTo>
                <a:lnTo>
                  <a:pt x="6372681" y="974802"/>
                </a:lnTo>
                <a:lnTo>
                  <a:pt x="6378446" y="975021"/>
                </a:lnTo>
                <a:cubicBezTo>
                  <a:pt x="6398996" y="976435"/>
                  <a:pt x="6404822" y="988483"/>
                  <a:pt x="6413830" y="1001452"/>
                </a:cubicBezTo>
                <a:lnTo>
                  <a:pt x="6543335" y="1179557"/>
                </a:lnTo>
                <a:cubicBezTo>
                  <a:pt x="6551306" y="1191501"/>
                  <a:pt x="6550677" y="1203568"/>
                  <a:pt x="6541856" y="1219481"/>
                </a:cubicBezTo>
                <a:lnTo>
                  <a:pt x="6415024" y="1438638"/>
                </a:lnTo>
                <a:cubicBezTo>
                  <a:pt x="6406016" y="1454338"/>
                  <a:pt x="6399032" y="1468391"/>
                  <a:pt x="6378482" y="1470105"/>
                </a:cubicBezTo>
                <a:lnTo>
                  <a:pt x="6372717" y="1470369"/>
                </a:lnTo>
                <a:lnTo>
                  <a:pt x="6371369" y="1470369"/>
                </a:lnTo>
                <a:lnTo>
                  <a:pt x="6337012" y="1470369"/>
                </a:lnTo>
                <a:lnTo>
                  <a:pt x="6192481" y="1470369"/>
                </a:lnTo>
                <a:lnTo>
                  <a:pt x="6158124" y="1470369"/>
                </a:lnTo>
                <a:lnTo>
                  <a:pt x="6156776" y="1470369"/>
                </a:lnTo>
                <a:cubicBezTo>
                  <a:pt x="6155597" y="1470277"/>
                  <a:pt x="6153014" y="1470346"/>
                  <a:pt x="6150431" y="1469929"/>
                </a:cubicBezTo>
                <a:cubicBezTo>
                  <a:pt x="6129354" y="1467766"/>
                  <a:pt x="6111269" y="1443873"/>
                  <a:pt x="6126594" y="1416323"/>
                </a:cubicBezTo>
                <a:lnTo>
                  <a:pt x="6251728" y="1200148"/>
                </a:lnTo>
                <a:lnTo>
                  <a:pt x="6125577" y="1026660"/>
                </a:lnTo>
                <a:cubicBezTo>
                  <a:pt x="6111679" y="1003386"/>
                  <a:pt x="6129318" y="976952"/>
                  <a:pt x="6150395" y="975165"/>
                </a:cubicBezTo>
                <a:cubicBezTo>
                  <a:pt x="6152978" y="974823"/>
                  <a:pt x="6155561" y="974878"/>
                  <a:pt x="6156740" y="974802"/>
                </a:cubicBezTo>
                <a:close/>
                <a:moveTo>
                  <a:pt x="7111844" y="974801"/>
                </a:moveTo>
                <a:lnTo>
                  <a:pt x="7113192" y="974801"/>
                </a:lnTo>
                <a:lnTo>
                  <a:pt x="7147549" y="974801"/>
                </a:lnTo>
                <a:lnTo>
                  <a:pt x="7292080" y="974801"/>
                </a:lnTo>
                <a:lnTo>
                  <a:pt x="7326437" y="974801"/>
                </a:lnTo>
                <a:lnTo>
                  <a:pt x="7327785" y="974801"/>
                </a:lnTo>
                <a:lnTo>
                  <a:pt x="7333550" y="975019"/>
                </a:lnTo>
                <a:cubicBezTo>
                  <a:pt x="7354100" y="976434"/>
                  <a:pt x="7359926" y="988482"/>
                  <a:pt x="7368934" y="1001450"/>
                </a:cubicBezTo>
                <a:lnTo>
                  <a:pt x="7498439" y="1179555"/>
                </a:lnTo>
                <a:cubicBezTo>
                  <a:pt x="7506410" y="1191499"/>
                  <a:pt x="7505781" y="1203567"/>
                  <a:pt x="7496960" y="1219480"/>
                </a:cubicBezTo>
                <a:lnTo>
                  <a:pt x="7370128" y="1438637"/>
                </a:lnTo>
                <a:cubicBezTo>
                  <a:pt x="7361120" y="1454338"/>
                  <a:pt x="7354136" y="1468389"/>
                  <a:pt x="7333586" y="1470103"/>
                </a:cubicBezTo>
                <a:lnTo>
                  <a:pt x="7327821" y="1470367"/>
                </a:lnTo>
                <a:lnTo>
                  <a:pt x="7326473" y="1470367"/>
                </a:lnTo>
                <a:lnTo>
                  <a:pt x="7292116" y="1470367"/>
                </a:lnTo>
                <a:lnTo>
                  <a:pt x="7147585" y="1470367"/>
                </a:lnTo>
                <a:lnTo>
                  <a:pt x="7113228" y="1470367"/>
                </a:lnTo>
                <a:lnTo>
                  <a:pt x="7111880" y="1470367"/>
                </a:lnTo>
                <a:cubicBezTo>
                  <a:pt x="7110701" y="1470275"/>
                  <a:pt x="7108118" y="1470344"/>
                  <a:pt x="7105535" y="1469927"/>
                </a:cubicBezTo>
                <a:cubicBezTo>
                  <a:pt x="7084458" y="1467765"/>
                  <a:pt x="7066373" y="1443872"/>
                  <a:pt x="7081698" y="1416322"/>
                </a:cubicBezTo>
                <a:lnTo>
                  <a:pt x="7206832" y="1200146"/>
                </a:lnTo>
                <a:lnTo>
                  <a:pt x="7080681" y="1026659"/>
                </a:lnTo>
                <a:cubicBezTo>
                  <a:pt x="7066783" y="1003385"/>
                  <a:pt x="7084422" y="976951"/>
                  <a:pt x="7105499" y="975165"/>
                </a:cubicBezTo>
                <a:cubicBezTo>
                  <a:pt x="7108082" y="974821"/>
                  <a:pt x="7110665" y="974876"/>
                  <a:pt x="7111844" y="974801"/>
                </a:cubicBezTo>
                <a:close/>
                <a:moveTo>
                  <a:pt x="8066948" y="974800"/>
                </a:moveTo>
                <a:lnTo>
                  <a:pt x="8068296" y="974800"/>
                </a:lnTo>
                <a:lnTo>
                  <a:pt x="8102653" y="974800"/>
                </a:lnTo>
                <a:lnTo>
                  <a:pt x="8247184" y="974800"/>
                </a:lnTo>
                <a:lnTo>
                  <a:pt x="8281541" y="974800"/>
                </a:lnTo>
                <a:lnTo>
                  <a:pt x="8282889" y="974800"/>
                </a:lnTo>
                <a:lnTo>
                  <a:pt x="8288654" y="975019"/>
                </a:lnTo>
                <a:cubicBezTo>
                  <a:pt x="8309203" y="976433"/>
                  <a:pt x="8315029" y="988481"/>
                  <a:pt x="8324038" y="1001449"/>
                </a:cubicBezTo>
                <a:lnTo>
                  <a:pt x="8453543" y="1179554"/>
                </a:lnTo>
                <a:cubicBezTo>
                  <a:pt x="8461514" y="1191498"/>
                  <a:pt x="8460885" y="1203566"/>
                  <a:pt x="8452064" y="1219478"/>
                </a:cubicBezTo>
                <a:lnTo>
                  <a:pt x="8325232" y="1438636"/>
                </a:lnTo>
                <a:cubicBezTo>
                  <a:pt x="8316224" y="1454336"/>
                  <a:pt x="8309239" y="1468388"/>
                  <a:pt x="8288690" y="1470101"/>
                </a:cubicBezTo>
                <a:lnTo>
                  <a:pt x="8282925" y="1470365"/>
                </a:lnTo>
                <a:lnTo>
                  <a:pt x="8281577" y="1470365"/>
                </a:lnTo>
                <a:lnTo>
                  <a:pt x="8247220" y="1470365"/>
                </a:lnTo>
                <a:lnTo>
                  <a:pt x="8102689" y="1470365"/>
                </a:lnTo>
                <a:lnTo>
                  <a:pt x="8068332" y="1470365"/>
                </a:lnTo>
                <a:lnTo>
                  <a:pt x="8066984" y="1470365"/>
                </a:lnTo>
                <a:cubicBezTo>
                  <a:pt x="8065805" y="1470273"/>
                  <a:pt x="8063222" y="1470342"/>
                  <a:pt x="8060639" y="1469925"/>
                </a:cubicBezTo>
                <a:cubicBezTo>
                  <a:pt x="8039562" y="1467763"/>
                  <a:pt x="8021477" y="1443871"/>
                  <a:pt x="8036802" y="1416321"/>
                </a:cubicBezTo>
                <a:lnTo>
                  <a:pt x="8161936" y="1200145"/>
                </a:lnTo>
                <a:lnTo>
                  <a:pt x="8035785" y="1026657"/>
                </a:lnTo>
                <a:cubicBezTo>
                  <a:pt x="8021887" y="1003384"/>
                  <a:pt x="8039526" y="976950"/>
                  <a:pt x="8060603" y="975163"/>
                </a:cubicBezTo>
                <a:cubicBezTo>
                  <a:pt x="8063186" y="974820"/>
                  <a:pt x="8065769" y="974876"/>
                  <a:pt x="8066948" y="974800"/>
                </a:cubicBezTo>
                <a:close/>
                <a:moveTo>
                  <a:pt x="9022052" y="974798"/>
                </a:moveTo>
                <a:lnTo>
                  <a:pt x="9023400" y="974798"/>
                </a:lnTo>
                <a:lnTo>
                  <a:pt x="9057757" y="974798"/>
                </a:lnTo>
                <a:lnTo>
                  <a:pt x="9144000" y="974798"/>
                </a:lnTo>
                <a:lnTo>
                  <a:pt x="9144000" y="1470363"/>
                </a:lnTo>
                <a:lnTo>
                  <a:pt x="9057793" y="1470363"/>
                </a:lnTo>
                <a:lnTo>
                  <a:pt x="9023436" y="1470363"/>
                </a:lnTo>
                <a:lnTo>
                  <a:pt x="9022088" y="1470363"/>
                </a:lnTo>
                <a:cubicBezTo>
                  <a:pt x="9020908" y="1470271"/>
                  <a:pt x="9018326" y="1470340"/>
                  <a:pt x="9015743" y="1469923"/>
                </a:cubicBezTo>
                <a:cubicBezTo>
                  <a:pt x="8994666" y="1467761"/>
                  <a:pt x="8976581" y="1443870"/>
                  <a:pt x="8991905" y="1416320"/>
                </a:cubicBezTo>
                <a:lnTo>
                  <a:pt x="9117040" y="1200144"/>
                </a:lnTo>
                <a:lnTo>
                  <a:pt x="8990889" y="1026656"/>
                </a:lnTo>
                <a:cubicBezTo>
                  <a:pt x="8976990" y="1003382"/>
                  <a:pt x="8994630" y="976948"/>
                  <a:pt x="9015707" y="975162"/>
                </a:cubicBezTo>
                <a:cubicBezTo>
                  <a:pt x="9018290" y="974819"/>
                  <a:pt x="9020872" y="974875"/>
                  <a:pt x="9022052" y="974798"/>
                </a:cubicBezTo>
                <a:close/>
                <a:moveTo>
                  <a:pt x="0" y="603626"/>
                </a:moveTo>
                <a:lnTo>
                  <a:pt x="128828" y="603626"/>
                </a:lnTo>
                <a:lnTo>
                  <a:pt x="163184" y="603626"/>
                </a:lnTo>
                <a:lnTo>
                  <a:pt x="164532" y="603626"/>
                </a:lnTo>
                <a:lnTo>
                  <a:pt x="170297" y="603844"/>
                </a:lnTo>
                <a:cubicBezTo>
                  <a:pt x="190847" y="605259"/>
                  <a:pt x="196674" y="617307"/>
                  <a:pt x="205682" y="630275"/>
                </a:cubicBezTo>
                <a:lnTo>
                  <a:pt x="335186" y="808334"/>
                </a:lnTo>
                <a:cubicBezTo>
                  <a:pt x="343157" y="820277"/>
                  <a:pt x="342528" y="832353"/>
                  <a:pt x="333707" y="848268"/>
                </a:cubicBezTo>
                <a:lnTo>
                  <a:pt x="206876" y="1067432"/>
                </a:lnTo>
                <a:cubicBezTo>
                  <a:pt x="197868" y="1083131"/>
                  <a:pt x="190883" y="1097179"/>
                  <a:pt x="170334" y="1098892"/>
                </a:cubicBezTo>
                <a:lnTo>
                  <a:pt x="164568" y="1099157"/>
                </a:lnTo>
                <a:lnTo>
                  <a:pt x="163220" y="1099157"/>
                </a:lnTo>
                <a:lnTo>
                  <a:pt x="128864" y="1099157"/>
                </a:lnTo>
                <a:lnTo>
                  <a:pt x="0" y="1099157"/>
                </a:lnTo>
                <a:lnTo>
                  <a:pt x="0" y="904223"/>
                </a:lnTo>
                <a:lnTo>
                  <a:pt x="43581" y="828932"/>
                </a:lnTo>
                <a:lnTo>
                  <a:pt x="0" y="768996"/>
                </a:lnTo>
                <a:close/>
                <a:moveTo>
                  <a:pt x="903694" y="603623"/>
                </a:moveTo>
                <a:lnTo>
                  <a:pt x="905042" y="603623"/>
                </a:lnTo>
                <a:lnTo>
                  <a:pt x="939399" y="603623"/>
                </a:lnTo>
                <a:lnTo>
                  <a:pt x="1083930" y="603623"/>
                </a:lnTo>
                <a:lnTo>
                  <a:pt x="1118287" y="603623"/>
                </a:lnTo>
                <a:lnTo>
                  <a:pt x="1119635" y="603623"/>
                </a:lnTo>
                <a:lnTo>
                  <a:pt x="1125400" y="603840"/>
                </a:lnTo>
                <a:cubicBezTo>
                  <a:pt x="1145950" y="605256"/>
                  <a:pt x="1151776" y="617303"/>
                  <a:pt x="1160786" y="630271"/>
                </a:cubicBezTo>
                <a:lnTo>
                  <a:pt x="1290290" y="808334"/>
                </a:lnTo>
                <a:cubicBezTo>
                  <a:pt x="1298261" y="820277"/>
                  <a:pt x="1297631" y="832352"/>
                  <a:pt x="1288812" y="848267"/>
                </a:cubicBezTo>
                <a:lnTo>
                  <a:pt x="1161979" y="1067431"/>
                </a:lnTo>
                <a:cubicBezTo>
                  <a:pt x="1152970" y="1083130"/>
                  <a:pt x="1145987" y="1097178"/>
                  <a:pt x="1125437" y="1098890"/>
                </a:cubicBezTo>
                <a:lnTo>
                  <a:pt x="1119671" y="1099156"/>
                </a:lnTo>
                <a:lnTo>
                  <a:pt x="1118324" y="1099156"/>
                </a:lnTo>
                <a:lnTo>
                  <a:pt x="1083967" y="1099156"/>
                </a:lnTo>
                <a:lnTo>
                  <a:pt x="939435" y="1099156"/>
                </a:lnTo>
                <a:lnTo>
                  <a:pt x="905078" y="1099156"/>
                </a:lnTo>
                <a:lnTo>
                  <a:pt x="903730" y="1099156"/>
                </a:lnTo>
                <a:cubicBezTo>
                  <a:pt x="902550" y="1099063"/>
                  <a:pt x="899968" y="1099132"/>
                  <a:pt x="897385" y="1098715"/>
                </a:cubicBezTo>
                <a:cubicBezTo>
                  <a:pt x="876308" y="1096554"/>
                  <a:pt x="858223" y="1072665"/>
                  <a:pt x="873547" y="1045115"/>
                </a:cubicBezTo>
                <a:lnTo>
                  <a:pt x="998682" y="828932"/>
                </a:lnTo>
                <a:lnTo>
                  <a:pt x="872531" y="655437"/>
                </a:lnTo>
                <a:cubicBezTo>
                  <a:pt x="858632" y="632163"/>
                  <a:pt x="876272" y="605773"/>
                  <a:pt x="897349" y="603987"/>
                </a:cubicBezTo>
                <a:cubicBezTo>
                  <a:pt x="899931" y="603642"/>
                  <a:pt x="902514" y="603698"/>
                  <a:pt x="903694" y="603623"/>
                </a:cubicBezTo>
                <a:close/>
                <a:moveTo>
                  <a:pt x="1858797" y="603619"/>
                </a:moveTo>
                <a:lnTo>
                  <a:pt x="1860146" y="603619"/>
                </a:lnTo>
                <a:lnTo>
                  <a:pt x="1894503" y="603619"/>
                </a:lnTo>
                <a:lnTo>
                  <a:pt x="2039033" y="603619"/>
                </a:lnTo>
                <a:lnTo>
                  <a:pt x="2073390" y="603619"/>
                </a:lnTo>
                <a:lnTo>
                  <a:pt x="2074737" y="603619"/>
                </a:lnTo>
                <a:lnTo>
                  <a:pt x="2080503" y="603837"/>
                </a:lnTo>
                <a:cubicBezTo>
                  <a:pt x="2101050" y="605252"/>
                  <a:pt x="2106878" y="617299"/>
                  <a:pt x="2115886" y="630267"/>
                </a:cubicBezTo>
                <a:lnTo>
                  <a:pt x="2245389" y="808334"/>
                </a:lnTo>
                <a:cubicBezTo>
                  <a:pt x="2253363" y="820277"/>
                  <a:pt x="2252735" y="832351"/>
                  <a:pt x="2243912" y="848266"/>
                </a:cubicBezTo>
                <a:lnTo>
                  <a:pt x="2117080" y="1067430"/>
                </a:lnTo>
                <a:cubicBezTo>
                  <a:pt x="2108071" y="1083129"/>
                  <a:pt x="2101088" y="1097177"/>
                  <a:pt x="2080539" y="1098889"/>
                </a:cubicBezTo>
                <a:lnTo>
                  <a:pt x="2074774" y="1099155"/>
                </a:lnTo>
                <a:lnTo>
                  <a:pt x="2073426" y="1099155"/>
                </a:lnTo>
                <a:lnTo>
                  <a:pt x="2039069" y="1099155"/>
                </a:lnTo>
                <a:lnTo>
                  <a:pt x="1894538" y="1099155"/>
                </a:lnTo>
                <a:lnTo>
                  <a:pt x="1860181" y="1099155"/>
                </a:lnTo>
                <a:lnTo>
                  <a:pt x="1858834" y="1099155"/>
                </a:lnTo>
                <a:cubicBezTo>
                  <a:pt x="1857655" y="1099062"/>
                  <a:pt x="1855071" y="1099131"/>
                  <a:pt x="1852489" y="1098714"/>
                </a:cubicBezTo>
                <a:cubicBezTo>
                  <a:pt x="1831412" y="1096552"/>
                  <a:pt x="1813327" y="1072664"/>
                  <a:pt x="1828651" y="1045114"/>
                </a:cubicBezTo>
                <a:lnTo>
                  <a:pt x="1953786" y="828931"/>
                </a:lnTo>
                <a:lnTo>
                  <a:pt x="1827635" y="655437"/>
                </a:lnTo>
                <a:cubicBezTo>
                  <a:pt x="1813736" y="632163"/>
                  <a:pt x="1831376" y="605769"/>
                  <a:pt x="1852453" y="603983"/>
                </a:cubicBezTo>
                <a:cubicBezTo>
                  <a:pt x="1855035" y="603638"/>
                  <a:pt x="1857618" y="603694"/>
                  <a:pt x="1858797" y="603619"/>
                </a:cubicBezTo>
                <a:close/>
                <a:moveTo>
                  <a:pt x="2813898" y="603615"/>
                </a:moveTo>
                <a:lnTo>
                  <a:pt x="2815247" y="603615"/>
                </a:lnTo>
                <a:lnTo>
                  <a:pt x="2849605" y="603615"/>
                </a:lnTo>
                <a:lnTo>
                  <a:pt x="2994136" y="603615"/>
                </a:lnTo>
                <a:lnTo>
                  <a:pt x="3028494" y="603615"/>
                </a:lnTo>
                <a:lnTo>
                  <a:pt x="3029842" y="603615"/>
                </a:lnTo>
                <a:lnTo>
                  <a:pt x="3035607" y="603833"/>
                </a:lnTo>
                <a:cubicBezTo>
                  <a:pt x="3056157" y="605248"/>
                  <a:pt x="3061984" y="617296"/>
                  <a:pt x="3070994" y="630263"/>
                </a:cubicBezTo>
                <a:lnTo>
                  <a:pt x="3200497" y="808334"/>
                </a:lnTo>
                <a:cubicBezTo>
                  <a:pt x="3208467" y="820277"/>
                  <a:pt x="3207835" y="832351"/>
                  <a:pt x="3199016" y="848265"/>
                </a:cubicBezTo>
                <a:lnTo>
                  <a:pt x="3072186" y="1067428"/>
                </a:lnTo>
                <a:cubicBezTo>
                  <a:pt x="3063178" y="1083127"/>
                  <a:pt x="3056193" y="1097175"/>
                  <a:pt x="3035642" y="1098888"/>
                </a:cubicBezTo>
                <a:lnTo>
                  <a:pt x="3029878" y="1099154"/>
                </a:lnTo>
                <a:lnTo>
                  <a:pt x="3028531" y="1099154"/>
                </a:lnTo>
                <a:lnTo>
                  <a:pt x="2994171" y="1099154"/>
                </a:lnTo>
                <a:lnTo>
                  <a:pt x="2849642" y="1099154"/>
                </a:lnTo>
                <a:lnTo>
                  <a:pt x="2815283" y="1099154"/>
                </a:lnTo>
                <a:lnTo>
                  <a:pt x="2813936" y="1099154"/>
                </a:lnTo>
                <a:cubicBezTo>
                  <a:pt x="2812756" y="1099061"/>
                  <a:pt x="2810173" y="1099130"/>
                  <a:pt x="2807590" y="1098713"/>
                </a:cubicBezTo>
                <a:cubicBezTo>
                  <a:pt x="2786515" y="1096551"/>
                  <a:pt x="2768430" y="1072663"/>
                  <a:pt x="2783753" y="1045112"/>
                </a:cubicBezTo>
                <a:lnTo>
                  <a:pt x="2908887" y="828931"/>
                </a:lnTo>
                <a:lnTo>
                  <a:pt x="2782736" y="655437"/>
                </a:lnTo>
                <a:cubicBezTo>
                  <a:pt x="2768838" y="632163"/>
                  <a:pt x="2786477" y="605766"/>
                  <a:pt x="2807556" y="603979"/>
                </a:cubicBezTo>
                <a:cubicBezTo>
                  <a:pt x="2810139" y="603634"/>
                  <a:pt x="2812722" y="603690"/>
                  <a:pt x="2813898" y="603615"/>
                </a:cubicBezTo>
                <a:close/>
                <a:moveTo>
                  <a:pt x="3769001" y="603612"/>
                </a:moveTo>
                <a:lnTo>
                  <a:pt x="3770348" y="603612"/>
                </a:lnTo>
                <a:lnTo>
                  <a:pt x="3804707" y="603612"/>
                </a:lnTo>
                <a:lnTo>
                  <a:pt x="3949235" y="603612"/>
                </a:lnTo>
                <a:lnTo>
                  <a:pt x="3983594" y="603612"/>
                </a:lnTo>
                <a:lnTo>
                  <a:pt x="3984940" y="603612"/>
                </a:lnTo>
                <a:lnTo>
                  <a:pt x="3990704" y="603829"/>
                </a:lnTo>
                <a:cubicBezTo>
                  <a:pt x="4011255" y="605244"/>
                  <a:pt x="4017081" y="617292"/>
                  <a:pt x="4026089" y="630260"/>
                </a:cubicBezTo>
                <a:lnTo>
                  <a:pt x="4155595" y="808334"/>
                </a:lnTo>
                <a:cubicBezTo>
                  <a:pt x="4163566" y="820277"/>
                  <a:pt x="4162936" y="832350"/>
                  <a:pt x="4154115" y="848264"/>
                </a:cubicBezTo>
                <a:lnTo>
                  <a:pt x="4027283" y="1067427"/>
                </a:lnTo>
                <a:cubicBezTo>
                  <a:pt x="4018277" y="1083126"/>
                  <a:pt x="4011292" y="1097174"/>
                  <a:pt x="3990741" y="1098887"/>
                </a:cubicBezTo>
                <a:lnTo>
                  <a:pt x="3984976" y="1099153"/>
                </a:lnTo>
                <a:lnTo>
                  <a:pt x="3983627" y="1099153"/>
                </a:lnTo>
                <a:lnTo>
                  <a:pt x="3949271" y="1099153"/>
                </a:lnTo>
                <a:lnTo>
                  <a:pt x="3804743" y="1099153"/>
                </a:lnTo>
                <a:lnTo>
                  <a:pt x="3770384" y="1099153"/>
                </a:lnTo>
                <a:lnTo>
                  <a:pt x="3769036" y="1099153"/>
                </a:lnTo>
                <a:cubicBezTo>
                  <a:pt x="3767858" y="1099059"/>
                  <a:pt x="3765276" y="1099129"/>
                  <a:pt x="3762692" y="1098711"/>
                </a:cubicBezTo>
                <a:cubicBezTo>
                  <a:pt x="3741615" y="1096550"/>
                  <a:pt x="3723530" y="1072661"/>
                  <a:pt x="3738855" y="1045112"/>
                </a:cubicBezTo>
                <a:lnTo>
                  <a:pt x="3863989" y="828929"/>
                </a:lnTo>
                <a:lnTo>
                  <a:pt x="3737838" y="655437"/>
                </a:lnTo>
                <a:cubicBezTo>
                  <a:pt x="3723939" y="632163"/>
                  <a:pt x="3741578" y="605762"/>
                  <a:pt x="3762656" y="603975"/>
                </a:cubicBezTo>
                <a:cubicBezTo>
                  <a:pt x="3765237" y="603630"/>
                  <a:pt x="3767822" y="603687"/>
                  <a:pt x="3769001" y="603612"/>
                </a:cubicBezTo>
                <a:close/>
                <a:moveTo>
                  <a:pt x="4724086" y="603608"/>
                </a:moveTo>
                <a:lnTo>
                  <a:pt x="4725437" y="603608"/>
                </a:lnTo>
                <a:lnTo>
                  <a:pt x="4759792" y="603608"/>
                </a:lnTo>
                <a:lnTo>
                  <a:pt x="4904320" y="603608"/>
                </a:lnTo>
                <a:lnTo>
                  <a:pt x="4938679" y="603608"/>
                </a:lnTo>
                <a:lnTo>
                  <a:pt x="4940026" y="603608"/>
                </a:lnTo>
                <a:lnTo>
                  <a:pt x="4945794" y="603825"/>
                </a:lnTo>
                <a:cubicBezTo>
                  <a:pt x="4966342" y="605241"/>
                  <a:pt x="4972168" y="617288"/>
                  <a:pt x="4981175" y="630256"/>
                </a:cubicBezTo>
                <a:lnTo>
                  <a:pt x="5110683" y="808334"/>
                </a:lnTo>
                <a:cubicBezTo>
                  <a:pt x="5118652" y="820277"/>
                  <a:pt x="5118023" y="832350"/>
                  <a:pt x="5109202" y="848264"/>
                </a:cubicBezTo>
                <a:lnTo>
                  <a:pt x="4982371" y="1067426"/>
                </a:lnTo>
                <a:cubicBezTo>
                  <a:pt x="4973363" y="1083125"/>
                  <a:pt x="4966378" y="1097173"/>
                  <a:pt x="4945827" y="1098886"/>
                </a:cubicBezTo>
                <a:lnTo>
                  <a:pt x="4940062" y="1099152"/>
                </a:lnTo>
                <a:lnTo>
                  <a:pt x="4938714" y="1099152"/>
                </a:lnTo>
                <a:lnTo>
                  <a:pt x="4904357" y="1099152"/>
                </a:lnTo>
                <a:lnTo>
                  <a:pt x="4759827" y="1099152"/>
                </a:lnTo>
                <a:lnTo>
                  <a:pt x="4725471" y="1099152"/>
                </a:lnTo>
                <a:lnTo>
                  <a:pt x="4724123" y="1099152"/>
                </a:lnTo>
                <a:cubicBezTo>
                  <a:pt x="4722944" y="1099058"/>
                  <a:pt x="4720361" y="1099127"/>
                  <a:pt x="4717779" y="1098710"/>
                </a:cubicBezTo>
                <a:cubicBezTo>
                  <a:pt x="4696701" y="1096548"/>
                  <a:pt x="4678617" y="1072660"/>
                  <a:pt x="4693939" y="1045110"/>
                </a:cubicBezTo>
                <a:lnTo>
                  <a:pt x="4819075" y="828928"/>
                </a:lnTo>
                <a:lnTo>
                  <a:pt x="4692923" y="655437"/>
                </a:lnTo>
                <a:cubicBezTo>
                  <a:pt x="4679026" y="632163"/>
                  <a:pt x="4696664" y="605758"/>
                  <a:pt x="4717742" y="603972"/>
                </a:cubicBezTo>
                <a:cubicBezTo>
                  <a:pt x="4720324" y="603627"/>
                  <a:pt x="4722907" y="603683"/>
                  <a:pt x="4724086" y="603608"/>
                </a:cubicBezTo>
                <a:close/>
                <a:moveTo>
                  <a:pt x="5679190" y="603604"/>
                </a:moveTo>
                <a:lnTo>
                  <a:pt x="5680538" y="603604"/>
                </a:lnTo>
                <a:lnTo>
                  <a:pt x="5714894" y="603604"/>
                </a:lnTo>
                <a:lnTo>
                  <a:pt x="5859424" y="603604"/>
                </a:lnTo>
                <a:lnTo>
                  <a:pt x="5893783" y="603604"/>
                </a:lnTo>
                <a:lnTo>
                  <a:pt x="5895129" y="603604"/>
                </a:lnTo>
                <a:lnTo>
                  <a:pt x="5900894" y="603822"/>
                </a:lnTo>
                <a:cubicBezTo>
                  <a:pt x="5921444" y="605237"/>
                  <a:pt x="5927271" y="617284"/>
                  <a:pt x="5936279" y="630252"/>
                </a:cubicBezTo>
                <a:lnTo>
                  <a:pt x="6065783" y="808334"/>
                </a:lnTo>
                <a:cubicBezTo>
                  <a:pt x="6073755" y="820277"/>
                  <a:pt x="6073125" y="832348"/>
                  <a:pt x="6064305" y="848262"/>
                </a:cubicBezTo>
                <a:lnTo>
                  <a:pt x="5937473" y="1067424"/>
                </a:lnTo>
                <a:cubicBezTo>
                  <a:pt x="5928465" y="1083124"/>
                  <a:pt x="5921480" y="1097171"/>
                  <a:pt x="5900931" y="1098884"/>
                </a:cubicBezTo>
                <a:lnTo>
                  <a:pt x="5895165" y="1099150"/>
                </a:lnTo>
                <a:lnTo>
                  <a:pt x="5893817" y="1099150"/>
                </a:lnTo>
                <a:lnTo>
                  <a:pt x="5859463" y="1099150"/>
                </a:lnTo>
                <a:lnTo>
                  <a:pt x="5714930" y="1099150"/>
                </a:lnTo>
                <a:lnTo>
                  <a:pt x="5680574" y="1099150"/>
                </a:lnTo>
                <a:lnTo>
                  <a:pt x="5679225" y="1099150"/>
                </a:lnTo>
                <a:cubicBezTo>
                  <a:pt x="5678046" y="1099057"/>
                  <a:pt x="5675463" y="1099126"/>
                  <a:pt x="5672881" y="1098709"/>
                </a:cubicBezTo>
                <a:cubicBezTo>
                  <a:pt x="5651804" y="1096547"/>
                  <a:pt x="5633718" y="1072659"/>
                  <a:pt x="5649042" y="1045108"/>
                </a:cubicBezTo>
                <a:lnTo>
                  <a:pt x="5774176" y="828928"/>
                </a:lnTo>
                <a:lnTo>
                  <a:pt x="5648026" y="655437"/>
                </a:lnTo>
                <a:cubicBezTo>
                  <a:pt x="5634127" y="632163"/>
                  <a:pt x="5651768" y="605754"/>
                  <a:pt x="5672845" y="603968"/>
                </a:cubicBezTo>
                <a:cubicBezTo>
                  <a:pt x="5675428" y="603623"/>
                  <a:pt x="5678010" y="603679"/>
                  <a:pt x="5679190" y="603604"/>
                </a:cubicBezTo>
                <a:close/>
                <a:moveTo>
                  <a:pt x="6634292" y="603600"/>
                </a:moveTo>
                <a:lnTo>
                  <a:pt x="6635640" y="603600"/>
                </a:lnTo>
                <a:lnTo>
                  <a:pt x="6669997" y="603600"/>
                </a:lnTo>
                <a:lnTo>
                  <a:pt x="6814528" y="603600"/>
                </a:lnTo>
                <a:lnTo>
                  <a:pt x="6848885" y="603600"/>
                </a:lnTo>
                <a:lnTo>
                  <a:pt x="6850233" y="603600"/>
                </a:lnTo>
                <a:lnTo>
                  <a:pt x="6855998" y="603818"/>
                </a:lnTo>
                <a:cubicBezTo>
                  <a:pt x="6876548" y="605233"/>
                  <a:pt x="6882374" y="617281"/>
                  <a:pt x="6891382" y="630248"/>
                </a:cubicBezTo>
                <a:lnTo>
                  <a:pt x="7020887" y="808334"/>
                </a:lnTo>
                <a:cubicBezTo>
                  <a:pt x="7028858" y="820277"/>
                  <a:pt x="7028229" y="832347"/>
                  <a:pt x="7019408" y="848261"/>
                </a:cubicBezTo>
                <a:lnTo>
                  <a:pt x="6892576" y="1067423"/>
                </a:lnTo>
                <a:cubicBezTo>
                  <a:pt x="6883568" y="1083123"/>
                  <a:pt x="6876584" y="1097170"/>
                  <a:pt x="6856034" y="1098883"/>
                </a:cubicBezTo>
                <a:lnTo>
                  <a:pt x="6850269" y="1099149"/>
                </a:lnTo>
                <a:lnTo>
                  <a:pt x="6848921" y="1099149"/>
                </a:lnTo>
                <a:lnTo>
                  <a:pt x="6814564" y="1099149"/>
                </a:lnTo>
                <a:lnTo>
                  <a:pt x="6670033" y="1099149"/>
                </a:lnTo>
                <a:lnTo>
                  <a:pt x="6635676" y="1099149"/>
                </a:lnTo>
                <a:lnTo>
                  <a:pt x="6634328" y="1099149"/>
                </a:lnTo>
                <a:cubicBezTo>
                  <a:pt x="6633149" y="1099056"/>
                  <a:pt x="6630566" y="1099124"/>
                  <a:pt x="6627983" y="1098708"/>
                </a:cubicBezTo>
                <a:cubicBezTo>
                  <a:pt x="6606906" y="1096546"/>
                  <a:pt x="6588821" y="1072657"/>
                  <a:pt x="6604146" y="1045107"/>
                </a:cubicBezTo>
                <a:lnTo>
                  <a:pt x="6729280" y="828928"/>
                </a:lnTo>
                <a:lnTo>
                  <a:pt x="6603129" y="655437"/>
                </a:lnTo>
                <a:cubicBezTo>
                  <a:pt x="6589231" y="632163"/>
                  <a:pt x="6606870" y="605751"/>
                  <a:pt x="6627947" y="603964"/>
                </a:cubicBezTo>
                <a:cubicBezTo>
                  <a:pt x="6630530" y="603619"/>
                  <a:pt x="6633113" y="603675"/>
                  <a:pt x="6634292" y="603600"/>
                </a:cubicBezTo>
                <a:close/>
                <a:moveTo>
                  <a:pt x="7589396" y="603597"/>
                </a:moveTo>
                <a:lnTo>
                  <a:pt x="7590744" y="603597"/>
                </a:lnTo>
                <a:lnTo>
                  <a:pt x="7625101" y="603597"/>
                </a:lnTo>
                <a:lnTo>
                  <a:pt x="7769632" y="603597"/>
                </a:lnTo>
                <a:lnTo>
                  <a:pt x="7803989" y="603597"/>
                </a:lnTo>
                <a:lnTo>
                  <a:pt x="7805337" y="603597"/>
                </a:lnTo>
                <a:lnTo>
                  <a:pt x="7811102" y="603814"/>
                </a:lnTo>
                <a:cubicBezTo>
                  <a:pt x="7831652" y="605229"/>
                  <a:pt x="7837478" y="617277"/>
                  <a:pt x="7846486" y="630245"/>
                </a:cubicBezTo>
                <a:lnTo>
                  <a:pt x="7975991" y="808334"/>
                </a:lnTo>
                <a:cubicBezTo>
                  <a:pt x="7983962" y="820277"/>
                  <a:pt x="7983333" y="832347"/>
                  <a:pt x="7974512" y="848261"/>
                </a:cubicBezTo>
                <a:lnTo>
                  <a:pt x="7847680" y="1067422"/>
                </a:lnTo>
                <a:cubicBezTo>
                  <a:pt x="7838672" y="1083121"/>
                  <a:pt x="7831688" y="1097169"/>
                  <a:pt x="7811138" y="1098882"/>
                </a:cubicBezTo>
                <a:lnTo>
                  <a:pt x="7805373" y="1099148"/>
                </a:lnTo>
                <a:lnTo>
                  <a:pt x="7804025" y="1099148"/>
                </a:lnTo>
                <a:lnTo>
                  <a:pt x="7769668" y="1099148"/>
                </a:lnTo>
                <a:lnTo>
                  <a:pt x="7625137" y="1099148"/>
                </a:lnTo>
                <a:lnTo>
                  <a:pt x="7590780" y="1099148"/>
                </a:lnTo>
                <a:lnTo>
                  <a:pt x="7589432" y="1099148"/>
                </a:lnTo>
                <a:cubicBezTo>
                  <a:pt x="7588253" y="1099055"/>
                  <a:pt x="7585670" y="1099123"/>
                  <a:pt x="7583087" y="1098706"/>
                </a:cubicBezTo>
                <a:cubicBezTo>
                  <a:pt x="7562010" y="1096545"/>
                  <a:pt x="7543925" y="1072656"/>
                  <a:pt x="7559250" y="1045106"/>
                </a:cubicBezTo>
                <a:lnTo>
                  <a:pt x="7684384" y="828927"/>
                </a:lnTo>
                <a:lnTo>
                  <a:pt x="7558233" y="655437"/>
                </a:lnTo>
                <a:cubicBezTo>
                  <a:pt x="7544335" y="632163"/>
                  <a:pt x="7561974" y="605747"/>
                  <a:pt x="7583051" y="603960"/>
                </a:cubicBezTo>
                <a:cubicBezTo>
                  <a:pt x="7585634" y="603615"/>
                  <a:pt x="7588217" y="603672"/>
                  <a:pt x="7589396" y="603597"/>
                </a:cubicBezTo>
                <a:close/>
                <a:moveTo>
                  <a:pt x="8544500" y="603593"/>
                </a:moveTo>
                <a:lnTo>
                  <a:pt x="8545848" y="603593"/>
                </a:lnTo>
                <a:lnTo>
                  <a:pt x="8580205" y="603593"/>
                </a:lnTo>
                <a:lnTo>
                  <a:pt x="8724736" y="603593"/>
                </a:lnTo>
                <a:lnTo>
                  <a:pt x="8759093" y="603593"/>
                </a:lnTo>
                <a:lnTo>
                  <a:pt x="8760440" y="603593"/>
                </a:lnTo>
                <a:lnTo>
                  <a:pt x="8766206" y="603810"/>
                </a:lnTo>
                <a:cubicBezTo>
                  <a:pt x="8786755" y="605226"/>
                  <a:pt x="8792582" y="617273"/>
                  <a:pt x="8801590" y="630241"/>
                </a:cubicBezTo>
                <a:lnTo>
                  <a:pt x="8931095" y="808334"/>
                </a:lnTo>
                <a:cubicBezTo>
                  <a:pt x="8939066" y="820277"/>
                  <a:pt x="8938437" y="832347"/>
                  <a:pt x="8929616" y="848260"/>
                </a:cubicBezTo>
                <a:lnTo>
                  <a:pt x="8802784" y="1067421"/>
                </a:lnTo>
                <a:cubicBezTo>
                  <a:pt x="8793776" y="1083120"/>
                  <a:pt x="8786791" y="1097168"/>
                  <a:pt x="8766242" y="1098881"/>
                </a:cubicBezTo>
                <a:lnTo>
                  <a:pt x="8760476" y="1099146"/>
                </a:lnTo>
                <a:lnTo>
                  <a:pt x="8759129" y="1099146"/>
                </a:lnTo>
                <a:lnTo>
                  <a:pt x="8724771" y="1099146"/>
                </a:lnTo>
                <a:lnTo>
                  <a:pt x="8580241" y="1099146"/>
                </a:lnTo>
                <a:lnTo>
                  <a:pt x="8545884" y="1099146"/>
                </a:lnTo>
                <a:lnTo>
                  <a:pt x="8544536" y="1099146"/>
                </a:lnTo>
                <a:cubicBezTo>
                  <a:pt x="8543356" y="1099053"/>
                  <a:pt x="8540774" y="1099122"/>
                  <a:pt x="8538191" y="1098705"/>
                </a:cubicBezTo>
                <a:cubicBezTo>
                  <a:pt x="8517114" y="1096544"/>
                  <a:pt x="8499029" y="1072655"/>
                  <a:pt x="8514353" y="1045105"/>
                </a:cubicBezTo>
                <a:lnTo>
                  <a:pt x="8639488" y="828925"/>
                </a:lnTo>
                <a:lnTo>
                  <a:pt x="8513337" y="655437"/>
                </a:lnTo>
                <a:cubicBezTo>
                  <a:pt x="8499438" y="632163"/>
                  <a:pt x="8517078" y="605743"/>
                  <a:pt x="8538155" y="603957"/>
                </a:cubicBezTo>
                <a:cubicBezTo>
                  <a:pt x="8540738" y="603612"/>
                  <a:pt x="8543320" y="603668"/>
                  <a:pt x="8544500" y="603593"/>
                </a:cubicBezTo>
                <a:close/>
                <a:moveTo>
                  <a:pt x="426143" y="417810"/>
                </a:moveTo>
                <a:lnTo>
                  <a:pt x="427491" y="417810"/>
                </a:lnTo>
                <a:lnTo>
                  <a:pt x="461848" y="417810"/>
                </a:lnTo>
                <a:lnTo>
                  <a:pt x="606378" y="417810"/>
                </a:lnTo>
                <a:lnTo>
                  <a:pt x="640736" y="417810"/>
                </a:lnTo>
                <a:lnTo>
                  <a:pt x="642083" y="417810"/>
                </a:lnTo>
                <a:lnTo>
                  <a:pt x="647848" y="418030"/>
                </a:lnTo>
                <a:cubicBezTo>
                  <a:pt x="668398" y="419445"/>
                  <a:pt x="674224" y="431491"/>
                  <a:pt x="683232" y="444469"/>
                </a:cubicBezTo>
                <a:lnTo>
                  <a:pt x="812737" y="622565"/>
                </a:lnTo>
                <a:cubicBezTo>
                  <a:pt x="820708" y="634486"/>
                  <a:pt x="820079" y="646553"/>
                  <a:pt x="811258" y="662466"/>
                </a:cubicBezTo>
                <a:lnTo>
                  <a:pt x="684427" y="881638"/>
                </a:lnTo>
                <a:cubicBezTo>
                  <a:pt x="675419" y="897335"/>
                  <a:pt x="668434" y="911388"/>
                  <a:pt x="647885" y="913100"/>
                </a:cubicBezTo>
                <a:lnTo>
                  <a:pt x="642119" y="913363"/>
                </a:lnTo>
                <a:lnTo>
                  <a:pt x="640771" y="913363"/>
                </a:lnTo>
                <a:lnTo>
                  <a:pt x="606414" y="913363"/>
                </a:lnTo>
                <a:lnTo>
                  <a:pt x="461884" y="913363"/>
                </a:lnTo>
                <a:lnTo>
                  <a:pt x="427527" y="913363"/>
                </a:lnTo>
                <a:lnTo>
                  <a:pt x="426179" y="913363"/>
                </a:lnTo>
                <a:cubicBezTo>
                  <a:pt x="424999" y="913272"/>
                  <a:pt x="422417" y="913338"/>
                  <a:pt x="419834" y="912921"/>
                </a:cubicBezTo>
                <a:cubicBezTo>
                  <a:pt x="398757" y="910762"/>
                  <a:pt x="380672" y="886872"/>
                  <a:pt x="395997" y="859322"/>
                </a:cubicBezTo>
                <a:lnTo>
                  <a:pt x="521131" y="643134"/>
                </a:lnTo>
                <a:lnTo>
                  <a:pt x="394980" y="469676"/>
                </a:lnTo>
                <a:cubicBezTo>
                  <a:pt x="381082" y="446402"/>
                  <a:pt x="398721" y="419961"/>
                  <a:pt x="419798" y="418174"/>
                </a:cubicBezTo>
                <a:cubicBezTo>
                  <a:pt x="422381" y="417831"/>
                  <a:pt x="424963" y="417887"/>
                  <a:pt x="426143" y="417810"/>
                </a:cubicBezTo>
                <a:close/>
                <a:moveTo>
                  <a:pt x="1381247" y="417808"/>
                </a:moveTo>
                <a:lnTo>
                  <a:pt x="1382594" y="417808"/>
                </a:lnTo>
                <a:lnTo>
                  <a:pt x="1416953" y="417808"/>
                </a:lnTo>
                <a:lnTo>
                  <a:pt x="1561482" y="417808"/>
                </a:lnTo>
                <a:lnTo>
                  <a:pt x="1595839" y="417808"/>
                </a:lnTo>
                <a:lnTo>
                  <a:pt x="1597187" y="417808"/>
                </a:lnTo>
                <a:lnTo>
                  <a:pt x="1602952" y="418029"/>
                </a:lnTo>
                <a:cubicBezTo>
                  <a:pt x="1623502" y="419443"/>
                  <a:pt x="1629329" y="431489"/>
                  <a:pt x="1638336" y="444466"/>
                </a:cubicBezTo>
                <a:lnTo>
                  <a:pt x="1767842" y="622562"/>
                </a:lnTo>
                <a:cubicBezTo>
                  <a:pt x="1775813" y="634486"/>
                  <a:pt x="1775183" y="646553"/>
                  <a:pt x="1766363" y="662466"/>
                </a:cubicBezTo>
                <a:lnTo>
                  <a:pt x="1639530" y="881637"/>
                </a:lnTo>
                <a:cubicBezTo>
                  <a:pt x="1630522" y="897334"/>
                  <a:pt x="1623538" y="911387"/>
                  <a:pt x="1602988" y="913098"/>
                </a:cubicBezTo>
                <a:lnTo>
                  <a:pt x="1597222" y="913361"/>
                </a:lnTo>
                <a:lnTo>
                  <a:pt x="1595876" y="913361"/>
                </a:lnTo>
                <a:lnTo>
                  <a:pt x="1561518" y="913361"/>
                </a:lnTo>
                <a:lnTo>
                  <a:pt x="1416988" y="913361"/>
                </a:lnTo>
                <a:lnTo>
                  <a:pt x="1382630" y="913361"/>
                </a:lnTo>
                <a:lnTo>
                  <a:pt x="1381282" y="913361"/>
                </a:lnTo>
                <a:cubicBezTo>
                  <a:pt x="1380104" y="913271"/>
                  <a:pt x="1377520" y="913337"/>
                  <a:pt x="1374938" y="912920"/>
                </a:cubicBezTo>
                <a:cubicBezTo>
                  <a:pt x="1353861" y="910760"/>
                  <a:pt x="1335776" y="886871"/>
                  <a:pt x="1351101" y="859321"/>
                </a:cubicBezTo>
                <a:lnTo>
                  <a:pt x="1476236" y="643134"/>
                </a:lnTo>
                <a:lnTo>
                  <a:pt x="1350085" y="469673"/>
                </a:lnTo>
                <a:cubicBezTo>
                  <a:pt x="1336185" y="446399"/>
                  <a:pt x="1353825" y="419959"/>
                  <a:pt x="1374902" y="418173"/>
                </a:cubicBezTo>
                <a:cubicBezTo>
                  <a:pt x="1377485" y="417829"/>
                  <a:pt x="1380067" y="417885"/>
                  <a:pt x="1381247" y="417808"/>
                </a:cubicBezTo>
                <a:close/>
                <a:moveTo>
                  <a:pt x="2336347" y="417806"/>
                </a:moveTo>
                <a:lnTo>
                  <a:pt x="2337695" y="417806"/>
                </a:lnTo>
                <a:lnTo>
                  <a:pt x="2372052" y="417806"/>
                </a:lnTo>
                <a:lnTo>
                  <a:pt x="2516583" y="417806"/>
                </a:lnTo>
                <a:lnTo>
                  <a:pt x="2550941" y="417806"/>
                </a:lnTo>
                <a:lnTo>
                  <a:pt x="2552289" y="417806"/>
                </a:lnTo>
                <a:lnTo>
                  <a:pt x="2558055" y="418027"/>
                </a:lnTo>
                <a:cubicBezTo>
                  <a:pt x="2578604" y="419441"/>
                  <a:pt x="2584430" y="431487"/>
                  <a:pt x="2593438" y="444463"/>
                </a:cubicBezTo>
                <a:lnTo>
                  <a:pt x="2722943" y="622561"/>
                </a:lnTo>
                <a:cubicBezTo>
                  <a:pt x="2730916" y="634486"/>
                  <a:pt x="2730285" y="646553"/>
                  <a:pt x="2721465" y="662466"/>
                </a:cubicBezTo>
                <a:lnTo>
                  <a:pt x="2594634" y="881635"/>
                </a:lnTo>
                <a:cubicBezTo>
                  <a:pt x="2585624" y="897334"/>
                  <a:pt x="2578640" y="911386"/>
                  <a:pt x="2558090" y="913097"/>
                </a:cubicBezTo>
                <a:lnTo>
                  <a:pt x="2552324" y="913360"/>
                </a:lnTo>
                <a:lnTo>
                  <a:pt x="2550977" y="913360"/>
                </a:lnTo>
                <a:lnTo>
                  <a:pt x="2516620" y="913360"/>
                </a:lnTo>
                <a:lnTo>
                  <a:pt x="2372088" y="913360"/>
                </a:lnTo>
                <a:lnTo>
                  <a:pt x="2337731" y="913360"/>
                </a:lnTo>
                <a:lnTo>
                  <a:pt x="2336384" y="913360"/>
                </a:lnTo>
                <a:cubicBezTo>
                  <a:pt x="2335203" y="913270"/>
                  <a:pt x="2332621" y="913337"/>
                  <a:pt x="2330039" y="912918"/>
                </a:cubicBezTo>
                <a:cubicBezTo>
                  <a:pt x="2308962" y="910759"/>
                  <a:pt x="2290876" y="886870"/>
                  <a:pt x="2306201" y="859319"/>
                </a:cubicBezTo>
                <a:lnTo>
                  <a:pt x="2431337" y="643134"/>
                </a:lnTo>
                <a:lnTo>
                  <a:pt x="2305184" y="469671"/>
                </a:lnTo>
                <a:cubicBezTo>
                  <a:pt x="2291287" y="446397"/>
                  <a:pt x="2308924" y="419957"/>
                  <a:pt x="2330002" y="418171"/>
                </a:cubicBezTo>
                <a:cubicBezTo>
                  <a:pt x="2332584" y="417827"/>
                  <a:pt x="2335169" y="417883"/>
                  <a:pt x="2336347" y="417806"/>
                </a:cubicBezTo>
                <a:close/>
                <a:moveTo>
                  <a:pt x="3291449" y="417804"/>
                </a:moveTo>
                <a:lnTo>
                  <a:pt x="3292798" y="417804"/>
                </a:lnTo>
                <a:lnTo>
                  <a:pt x="3327154" y="417804"/>
                </a:lnTo>
                <a:lnTo>
                  <a:pt x="3471684" y="417804"/>
                </a:lnTo>
                <a:lnTo>
                  <a:pt x="3506041" y="417804"/>
                </a:lnTo>
                <a:lnTo>
                  <a:pt x="3507390" y="417804"/>
                </a:lnTo>
                <a:lnTo>
                  <a:pt x="3513155" y="418025"/>
                </a:lnTo>
                <a:cubicBezTo>
                  <a:pt x="3533705" y="419439"/>
                  <a:pt x="3539531" y="431485"/>
                  <a:pt x="3548540" y="444461"/>
                </a:cubicBezTo>
                <a:lnTo>
                  <a:pt x="3678044" y="622558"/>
                </a:lnTo>
                <a:cubicBezTo>
                  <a:pt x="3686015" y="634486"/>
                  <a:pt x="3685386" y="646553"/>
                  <a:pt x="3676567" y="662466"/>
                </a:cubicBezTo>
                <a:lnTo>
                  <a:pt x="3549734" y="881634"/>
                </a:lnTo>
                <a:cubicBezTo>
                  <a:pt x="3540727" y="897333"/>
                  <a:pt x="3533741" y="911384"/>
                  <a:pt x="3513191" y="913096"/>
                </a:cubicBezTo>
                <a:lnTo>
                  <a:pt x="3507427" y="913360"/>
                </a:lnTo>
                <a:lnTo>
                  <a:pt x="3506077" y="913360"/>
                </a:lnTo>
                <a:lnTo>
                  <a:pt x="3471721" y="913360"/>
                </a:lnTo>
                <a:lnTo>
                  <a:pt x="3327191" y="913360"/>
                </a:lnTo>
                <a:lnTo>
                  <a:pt x="3292835" y="913360"/>
                </a:lnTo>
                <a:lnTo>
                  <a:pt x="3291486" y="913360"/>
                </a:lnTo>
                <a:cubicBezTo>
                  <a:pt x="3290307" y="913269"/>
                  <a:pt x="3287724" y="913335"/>
                  <a:pt x="3285142" y="912918"/>
                </a:cubicBezTo>
                <a:cubicBezTo>
                  <a:pt x="3264064" y="910758"/>
                  <a:pt x="3245980" y="886869"/>
                  <a:pt x="3261304" y="859318"/>
                </a:cubicBezTo>
                <a:lnTo>
                  <a:pt x="3386438" y="643134"/>
                </a:lnTo>
                <a:lnTo>
                  <a:pt x="3260288" y="469668"/>
                </a:lnTo>
                <a:cubicBezTo>
                  <a:pt x="3246388" y="446395"/>
                  <a:pt x="3264029" y="419955"/>
                  <a:pt x="3285106" y="418169"/>
                </a:cubicBezTo>
                <a:cubicBezTo>
                  <a:pt x="3287689" y="417825"/>
                  <a:pt x="3290270" y="417881"/>
                  <a:pt x="3291449" y="417804"/>
                </a:cubicBezTo>
                <a:close/>
                <a:moveTo>
                  <a:pt x="4246535" y="417803"/>
                </a:moveTo>
                <a:lnTo>
                  <a:pt x="4247882" y="417803"/>
                </a:lnTo>
                <a:lnTo>
                  <a:pt x="4282239" y="417803"/>
                </a:lnTo>
                <a:lnTo>
                  <a:pt x="4426770" y="417803"/>
                </a:lnTo>
                <a:lnTo>
                  <a:pt x="4461128" y="417803"/>
                </a:lnTo>
                <a:lnTo>
                  <a:pt x="4462477" y="417803"/>
                </a:lnTo>
                <a:lnTo>
                  <a:pt x="4468241" y="418023"/>
                </a:lnTo>
                <a:cubicBezTo>
                  <a:pt x="4488791" y="419437"/>
                  <a:pt x="4494617" y="431483"/>
                  <a:pt x="4503624" y="444458"/>
                </a:cubicBezTo>
                <a:lnTo>
                  <a:pt x="4633130" y="622558"/>
                </a:lnTo>
                <a:cubicBezTo>
                  <a:pt x="4641100" y="634486"/>
                  <a:pt x="4640472" y="646553"/>
                  <a:pt x="4631652" y="662466"/>
                </a:cubicBezTo>
                <a:lnTo>
                  <a:pt x="4504818" y="881633"/>
                </a:lnTo>
                <a:cubicBezTo>
                  <a:pt x="4495810" y="897332"/>
                  <a:pt x="4488827" y="911383"/>
                  <a:pt x="4468276" y="913094"/>
                </a:cubicBezTo>
                <a:lnTo>
                  <a:pt x="4462511" y="913359"/>
                </a:lnTo>
                <a:lnTo>
                  <a:pt x="4461163" y="913359"/>
                </a:lnTo>
                <a:lnTo>
                  <a:pt x="4426806" y="913359"/>
                </a:lnTo>
                <a:lnTo>
                  <a:pt x="4282276" y="913359"/>
                </a:lnTo>
                <a:lnTo>
                  <a:pt x="4247918" y="913359"/>
                </a:lnTo>
                <a:lnTo>
                  <a:pt x="4246571" y="913359"/>
                </a:lnTo>
                <a:cubicBezTo>
                  <a:pt x="4245390" y="913267"/>
                  <a:pt x="4242808" y="913334"/>
                  <a:pt x="4240226" y="912917"/>
                </a:cubicBezTo>
                <a:cubicBezTo>
                  <a:pt x="4219148" y="910756"/>
                  <a:pt x="4201063" y="886868"/>
                  <a:pt x="4216387" y="859317"/>
                </a:cubicBezTo>
                <a:lnTo>
                  <a:pt x="4341522" y="643134"/>
                </a:lnTo>
                <a:lnTo>
                  <a:pt x="4215370" y="469665"/>
                </a:lnTo>
                <a:cubicBezTo>
                  <a:pt x="4201472" y="446392"/>
                  <a:pt x="4219113" y="419953"/>
                  <a:pt x="4240189" y="418167"/>
                </a:cubicBezTo>
                <a:cubicBezTo>
                  <a:pt x="4242772" y="417823"/>
                  <a:pt x="4245354" y="417879"/>
                  <a:pt x="4246535" y="417803"/>
                </a:cubicBezTo>
                <a:close/>
                <a:moveTo>
                  <a:pt x="5201639" y="417801"/>
                </a:moveTo>
                <a:lnTo>
                  <a:pt x="5202987" y="417801"/>
                </a:lnTo>
                <a:lnTo>
                  <a:pt x="5237344" y="417801"/>
                </a:lnTo>
                <a:lnTo>
                  <a:pt x="5381874" y="417801"/>
                </a:lnTo>
                <a:lnTo>
                  <a:pt x="5416232" y="417801"/>
                </a:lnTo>
                <a:lnTo>
                  <a:pt x="5417579" y="417801"/>
                </a:lnTo>
                <a:lnTo>
                  <a:pt x="5423345" y="418021"/>
                </a:lnTo>
                <a:cubicBezTo>
                  <a:pt x="5443894" y="419435"/>
                  <a:pt x="5449720" y="431482"/>
                  <a:pt x="5458728" y="444455"/>
                </a:cubicBezTo>
                <a:lnTo>
                  <a:pt x="5588233" y="622554"/>
                </a:lnTo>
                <a:cubicBezTo>
                  <a:pt x="5596203" y="634486"/>
                  <a:pt x="5595576" y="646553"/>
                  <a:pt x="5586753" y="662466"/>
                </a:cubicBezTo>
                <a:lnTo>
                  <a:pt x="5459923" y="881632"/>
                </a:lnTo>
                <a:cubicBezTo>
                  <a:pt x="5450915" y="897331"/>
                  <a:pt x="5443930" y="911382"/>
                  <a:pt x="5423381" y="913093"/>
                </a:cubicBezTo>
                <a:lnTo>
                  <a:pt x="5417615" y="913357"/>
                </a:lnTo>
                <a:lnTo>
                  <a:pt x="5416267" y="913357"/>
                </a:lnTo>
                <a:lnTo>
                  <a:pt x="5381911" y="913357"/>
                </a:lnTo>
                <a:lnTo>
                  <a:pt x="5237379" y="913357"/>
                </a:lnTo>
                <a:lnTo>
                  <a:pt x="5203022" y="913357"/>
                </a:lnTo>
                <a:lnTo>
                  <a:pt x="5201674" y="913357"/>
                </a:lnTo>
                <a:cubicBezTo>
                  <a:pt x="5200496" y="913266"/>
                  <a:pt x="5197913" y="913333"/>
                  <a:pt x="5195331" y="912916"/>
                </a:cubicBezTo>
                <a:cubicBezTo>
                  <a:pt x="5174253" y="910755"/>
                  <a:pt x="5156169" y="886867"/>
                  <a:pt x="5171492" y="859316"/>
                </a:cubicBezTo>
                <a:lnTo>
                  <a:pt x="5296628" y="643134"/>
                </a:lnTo>
                <a:lnTo>
                  <a:pt x="5170476" y="469663"/>
                </a:lnTo>
                <a:cubicBezTo>
                  <a:pt x="5156577" y="446390"/>
                  <a:pt x="5174218" y="419952"/>
                  <a:pt x="5195293" y="418165"/>
                </a:cubicBezTo>
                <a:cubicBezTo>
                  <a:pt x="5197877" y="417821"/>
                  <a:pt x="5200458" y="417878"/>
                  <a:pt x="5201639" y="417801"/>
                </a:cubicBezTo>
                <a:close/>
                <a:moveTo>
                  <a:pt x="6156740" y="417799"/>
                </a:moveTo>
                <a:lnTo>
                  <a:pt x="6158088" y="417799"/>
                </a:lnTo>
                <a:lnTo>
                  <a:pt x="6192445" y="417799"/>
                </a:lnTo>
                <a:lnTo>
                  <a:pt x="6336976" y="417799"/>
                </a:lnTo>
                <a:lnTo>
                  <a:pt x="6371333" y="417799"/>
                </a:lnTo>
                <a:lnTo>
                  <a:pt x="6372681" y="417799"/>
                </a:lnTo>
                <a:lnTo>
                  <a:pt x="6378446" y="418019"/>
                </a:lnTo>
                <a:cubicBezTo>
                  <a:pt x="6398996" y="419434"/>
                  <a:pt x="6404822" y="431480"/>
                  <a:pt x="6413830" y="444454"/>
                </a:cubicBezTo>
                <a:lnTo>
                  <a:pt x="6543335" y="622554"/>
                </a:lnTo>
                <a:cubicBezTo>
                  <a:pt x="6551306" y="634486"/>
                  <a:pt x="6550677" y="646553"/>
                  <a:pt x="6541856" y="662466"/>
                </a:cubicBezTo>
                <a:lnTo>
                  <a:pt x="6415024" y="881631"/>
                </a:lnTo>
                <a:cubicBezTo>
                  <a:pt x="6406016" y="897330"/>
                  <a:pt x="6399032" y="911380"/>
                  <a:pt x="6378482" y="913092"/>
                </a:cubicBezTo>
                <a:lnTo>
                  <a:pt x="6372717" y="913356"/>
                </a:lnTo>
                <a:lnTo>
                  <a:pt x="6371369" y="913356"/>
                </a:lnTo>
                <a:lnTo>
                  <a:pt x="6337012" y="913356"/>
                </a:lnTo>
                <a:lnTo>
                  <a:pt x="6192481" y="913356"/>
                </a:lnTo>
                <a:lnTo>
                  <a:pt x="6158124" y="913356"/>
                </a:lnTo>
                <a:lnTo>
                  <a:pt x="6156776" y="913356"/>
                </a:lnTo>
                <a:cubicBezTo>
                  <a:pt x="6155597" y="913265"/>
                  <a:pt x="6153014" y="913332"/>
                  <a:pt x="6150431" y="912915"/>
                </a:cubicBezTo>
                <a:cubicBezTo>
                  <a:pt x="6129354" y="910754"/>
                  <a:pt x="6111269" y="886866"/>
                  <a:pt x="6126594" y="859315"/>
                </a:cubicBezTo>
                <a:lnTo>
                  <a:pt x="6251728" y="643134"/>
                </a:lnTo>
                <a:lnTo>
                  <a:pt x="6125577" y="469661"/>
                </a:lnTo>
                <a:cubicBezTo>
                  <a:pt x="6111679" y="446387"/>
                  <a:pt x="6129318" y="419950"/>
                  <a:pt x="6150395" y="418163"/>
                </a:cubicBezTo>
                <a:cubicBezTo>
                  <a:pt x="6152978" y="417819"/>
                  <a:pt x="6155561" y="417876"/>
                  <a:pt x="6156740" y="417799"/>
                </a:cubicBezTo>
                <a:close/>
                <a:moveTo>
                  <a:pt x="7111844" y="417797"/>
                </a:moveTo>
                <a:lnTo>
                  <a:pt x="7113192" y="417797"/>
                </a:lnTo>
                <a:lnTo>
                  <a:pt x="7147549" y="417797"/>
                </a:lnTo>
                <a:lnTo>
                  <a:pt x="7292080" y="417797"/>
                </a:lnTo>
                <a:lnTo>
                  <a:pt x="7326437" y="417797"/>
                </a:lnTo>
                <a:lnTo>
                  <a:pt x="7327785" y="417797"/>
                </a:lnTo>
                <a:lnTo>
                  <a:pt x="7333550" y="418017"/>
                </a:lnTo>
                <a:cubicBezTo>
                  <a:pt x="7354100" y="419432"/>
                  <a:pt x="7359926" y="431478"/>
                  <a:pt x="7368934" y="444451"/>
                </a:cubicBezTo>
                <a:lnTo>
                  <a:pt x="7498439" y="622551"/>
                </a:lnTo>
                <a:cubicBezTo>
                  <a:pt x="7506410" y="634486"/>
                  <a:pt x="7505781" y="646553"/>
                  <a:pt x="7496960" y="662466"/>
                </a:cubicBezTo>
                <a:lnTo>
                  <a:pt x="7370128" y="881630"/>
                </a:lnTo>
                <a:cubicBezTo>
                  <a:pt x="7361120" y="897329"/>
                  <a:pt x="7354136" y="911379"/>
                  <a:pt x="7333586" y="913091"/>
                </a:cubicBezTo>
                <a:lnTo>
                  <a:pt x="7327821" y="913356"/>
                </a:lnTo>
                <a:lnTo>
                  <a:pt x="7326473" y="913356"/>
                </a:lnTo>
                <a:lnTo>
                  <a:pt x="7292116" y="913356"/>
                </a:lnTo>
                <a:lnTo>
                  <a:pt x="7147585" y="913356"/>
                </a:lnTo>
                <a:lnTo>
                  <a:pt x="7113228" y="913356"/>
                </a:lnTo>
                <a:lnTo>
                  <a:pt x="7111880" y="913356"/>
                </a:lnTo>
                <a:cubicBezTo>
                  <a:pt x="7110701" y="913263"/>
                  <a:pt x="7108118" y="913331"/>
                  <a:pt x="7105535" y="912914"/>
                </a:cubicBezTo>
                <a:cubicBezTo>
                  <a:pt x="7084458" y="910753"/>
                  <a:pt x="7066373" y="886864"/>
                  <a:pt x="7081698" y="859314"/>
                </a:cubicBezTo>
                <a:lnTo>
                  <a:pt x="7206832" y="643134"/>
                </a:lnTo>
                <a:lnTo>
                  <a:pt x="7080681" y="469658"/>
                </a:lnTo>
                <a:cubicBezTo>
                  <a:pt x="7066783" y="446384"/>
                  <a:pt x="7084422" y="419948"/>
                  <a:pt x="7105499" y="418161"/>
                </a:cubicBezTo>
                <a:cubicBezTo>
                  <a:pt x="7108082" y="417818"/>
                  <a:pt x="7110665" y="417874"/>
                  <a:pt x="7111844" y="417797"/>
                </a:cubicBezTo>
                <a:close/>
                <a:moveTo>
                  <a:pt x="8066948" y="417795"/>
                </a:moveTo>
                <a:lnTo>
                  <a:pt x="8068296" y="417795"/>
                </a:lnTo>
                <a:lnTo>
                  <a:pt x="8102653" y="417795"/>
                </a:lnTo>
                <a:lnTo>
                  <a:pt x="8247184" y="417795"/>
                </a:lnTo>
                <a:lnTo>
                  <a:pt x="8281541" y="417795"/>
                </a:lnTo>
                <a:lnTo>
                  <a:pt x="8282889" y="417795"/>
                </a:lnTo>
                <a:lnTo>
                  <a:pt x="8288654" y="418015"/>
                </a:lnTo>
                <a:cubicBezTo>
                  <a:pt x="8309203" y="419430"/>
                  <a:pt x="8315029" y="431476"/>
                  <a:pt x="8324038" y="444448"/>
                </a:cubicBezTo>
                <a:lnTo>
                  <a:pt x="8453543" y="622550"/>
                </a:lnTo>
                <a:cubicBezTo>
                  <a:pt x="8461514" y="634486"/>
                  <a:pt x="8460885" y="646553"/>
                  <a:pt x="8452064" y="662466"/>
                </a:cubicBezTo>
                <a:lnTo>
                  <a:pt x="8325232" y="881629"/>
                </a:lnTo>
                <a:cubicBezTo>
                  <a:pt x="8316224" y="897328"/>
                  <a:pt x="8309239" y="911378"/>
                  <a:pt x="8288690" y="913090"/>
                </a:cubicBezTo>
                <a:lnTo>
                  <a:pt x="8282925" y="913354"/>
                </a:lnTo>
                <a:lnTo>
                  <a:pt x="8281577" y="913354"/>
                </a:lnTo>
                <a:lnTo>
                  <a:pt x="8247220" y="913354"/>
                </a:lnTo>
                <a:lnTo>
                  <a:pt x="8102689" y="913354"/>
                </a:lnTo>
                <a:lnTo>
                  <a:pt x="8068332" y="913354"/>
                </a:lnTo>
                <a:lnTo>
                  <a:pt x="8066984" y="913354"/>
                </a:lnTo>
                <a:cubicBezTo>
                  <a:pt x="8065805" y="913262"/>
                  <a:pt x="8063222" y="913330"/>
                  <a:pt x="8060639" y="912913"/>
                </a:cubicBezTo>
                <a:cubicBezTo>
                  <a:pt x="8039562" y="910752"/>
                  <a:pt x="8021477" y="886863"/>
                  <a:pt x="8036802" y="859313"/>
                </a:cubicBezTo>
                <a:lnTo>
                  <a:pt x="8161936" y="643134"/>
                </a:lnTo>
                <a:lnTo>
                  <a:pt x="8035785" y="469656"/>
                </a:lnTo>
                <a:cubicBezTo>
                  <a:pt x="8021887" y="446382"/>
                  <a:pt x="8039526" y="419946"/>
                  <a:pt x="8060603" y="418159"/>
                </a:cubicBezTo>
                <a:cubicBezTo>
                  <a:pt x="8063186" y="417816"/>
                  <a:pt x="8065769" y="417872"/>
                  <a:pt x="8066948" y="417795"/>
                </a:cubicBezTo>
                <a:close/>
                <a:moveTo>
                  <a:pt x="9022052" y="417793"/>
                </a:moveTo>
                <a:lnTo>
                  <a:pt x="9023400" y="417793"/>
                </a:lnTo>
                <a:lnTo>
                  <a:pt x="9057757" y="417793"/>
                </a:lnTo>
                <a:lnTo>
                  <a:pt x="9144000" y="417793"/>
                </a:lnTo>
                <a:lnTo>
                  <a:pt x="9144000" y="913353"/>
                </a:lnTo>
                <a:lnTo>
                  <a:pt x="9057793" y="913353"/>
                </a:lnTo>
                <a:lnTo>
                  <a:pt x="9023436" y="913353"/>
                </a:lnTo>
                <a:lnTo>
                  <a:pt x="9022088" y="913353"/>
                </a:lnTo>
                <a:cubicBezTo>
                  <a:pt x="9020908" y="913261"/>
                  <a:pt x="9018326" y="913329"/>
                  <a:pt x="9015743" y="912912"/>
                </a:cubicBezTo>
                <a:cubicBezTo>
                  <a:pt x="8994666" y="910751"/>
                  <a:pt x="8976581" y="886862"/>
                  <a:pt x="8991905" y="859312"/>
                </a:cubicBezTo>
                <a:lnTo>
                  <a:pt x="9117040" y="643134"/>
                </a:lnTo>
                <a:lnTo>
                  <a:pt x="8990889" y="469653"/>
                </a:lnTo>
                <a:cubicBezTo>
                  <a:pt x="8976990" y="446380"/>
                  <a:pt x="8994630" y="419944"/>
                  <a:pt x="9015707" y="418158"/>
                </a:cubicBezTo>
                <a:cubicBezTo>
                  <a:pt x="9018290" y="417814"/>
                  <a:pt x="9020872" y="417870"/>
                  <a:pt x="9022052" y="417793"/>
                </a:cubicBezTo>
                <a:close/>
                <a:moveTo>
                  <a:pt x="0" y="46594"/>
                </a:moveTo>
                <a:lnTo>
                  <a:pt x="128828" y="46594"/>
                </a:lnTo>
                <a:lnTo>
                  <a:pt x="163184" y="46594"/>
                </a:lnTo>
                <a:lnTo>
                  <a:pt x="164532" y="46594"/>
                </a:lnTo>
                <a:lnTo>
                  <a:pt x="170297" y="46813"/>
                </a:lnTo>
                <a:cubicBezTo>
                  <a:pt x="190847" y="48228"/>
                  <a:pt x="196674" y="60274"/>
                  <a:pt x="205682" y="73244"/>
                </a:cubicBezTo>
                <a:lnTo>
                  <a:pt x="335186" y="251348"/>
                </a:lnTo>
                <a:cubicBezTo>
                  <a:pt x="343157" y="263292"/>
                  <a:pt x="342528" y="275360"/>
                  <a:pt x="333707" y="291273"/>
                </a:cubicBezTo>
                <a:lnTo>
                  <a:pt x="206876" y="510456"/>
                </a:lnTo>
                <a:cubicBezTo>
                  <a:pt x="197868" y="526155"/>
                  <a:pt x="190883" y="540203"/>
                  <a:pt x="170334" y="541916"/>
                </a:cubicBezTo>
                <a:lnTo>
                  <a:pt x="164568" y="542181"/>
                </a:lnTo>
                <a:lnTo>
                  <a:pt x="163220" y="542181"/>
                </a:lnTo>
                <a:lnTo>
                  <a:pt x="128864" y="542181"/>
                </a:lnTo>
                <a:lnTo>
                  <a:pt x="0" y="542181"/>
                </a:lnTo>
                <a:lnTo>
                  <a:pt x="0" y="347231"/>
                </a:lnTo>
                <a:lnTo>
                  <a:pt x="43581" y="271940"/>
                </a:lnTo>
                <a:lnTo>
                  <a:pt x="0" y="212005"/>
                </a:lnTo>
                <a:close/>
                <a:moveTo>
                  <a:pt x="903694" y="46592"/>
                </a:moveTo>
                <a:lnTo>
                  <a:pt x="905042" y="46592"/>
                </a:lnTo>
                <a:lnTo>
                  <a:pt x="939399" y="46592"/>
                </a:lnTo>
                <a:lnTo>
                  <a:pt x="1083930" y="46592"/>
                </a:lnTo>
                <a:lnTo>
                  <a:pt x="1118287" y="46592"/>
                </a:lnTo>
                <a:lnTo>
                  <a:pt x="1119635" y="46592"/>
                </a:lnTo>
                <a:lnTo>
                  <a:pt x="1125400" y="46811"/>
                </a:lnTo>
                <a:cubicBezTo>
                  <a:pt x="1145950" y="48226"/>
                  <a:pt x="1151776" y="60272"/>
                  <a:pt x="1160786" y="73242"/>
                </a:cubicBezTo>
                <a:lnTo>
                  <a:pt x="1290290" y="251347"/>
                </a:lnTo>
                <a:cubicBezTo>
                  <a:pt x="1298261" y="263290"/>
                  <a:pt x="1297631" y="275357"/>
                  <a:pt x="1288812" y="291271"/>
                </a:cubicBezTo>
                <a:lnTo>
                  <a:pt x="1161979" y="510452"/>
                </a:lnTo>
                <a:cubicBezTo>
                  <a:pt x="1152970" y="526152"/>
                  <a:pt x="1145987" y="540200"/>
                  <a:pt x="1125437" y="541912"/>
                </a:cubicBezTo>
                <a:lnTo>
                  <a:pt x="1119671" y="542178"/>
                </a:lnTo>
                <a:lnTo>
                  <a:pt x="1118324" y="542178"/>
                </a:lnTo>
                <a:lnTo>
                  <a:pt x="1083967" y="542178"/>
                </a:lnTo>
                <a:lnTo>
                  <a:pt x="939435" y="542178"/>
                </a:lnTo>
                <a:lnTo>
                  <a:pt x="905078" y="542178"/>
                </a:lnTo>
                <a:lnTo>
                  <a:pt x="903730" y="542178"/>
                </a:lnTo>
                <a:cubicBezTo>
                  <a:pt x="902550" y="542084"/>
                  <a:pt x="899968" y="542152"/>
                  <a:pt x="897385" y="541736"/>
                </a:cubicBezTo>
                <a:cubicBezTo>
                  <a:pt x="876308" y="539574"/>
                  <a:pt x="858223" y="515687"/>
                  <a:pt x="873547" y="488122"/>
                </a:cubicBezTo>
                <a:lnTo>
                  <a:pt x="998682" y="271938"/>
                </a:lnTo>
                <a:lnTo>
                  <a:pt x="872531" y="98450"/>
                </a:lnTo>
                <a:cubicBezTo>
                  <a:pt x="858632" y="75177"/>
                  <a:pt x="876272" y="48742"/>
                  <a:pt x="897349" y="46956"/>
                </a:cubicBezTo>
                <a:cubicBezTo>
                  <a:pt x="899931" y="46613"/>
                  <a:pt x="902514" y="46669"/>
                  <a:pt x="903694" y="46592"/>
                </a:cubicBezTo>
                <a:close/>
                <a:moveTo>
                  <a:pt x="1858797" y="46590"/>
                </a:moveTo>
                <a:lnTo>
                  <a:pt x="1860146" y="46590"/>
                </a:lnTo>
                <a:lnTo>
                  <a:pt x="1894503" y="46590"/>
                </a:lnTo>
                <a:lnTo>
                  <a:pt x="2039033" y="46590"/>
                </a:lnTo>
                <a:lnTo>
                  <a:pt x="2073390" y="46590"/>
                </a:lnTo>
                <a:lnTo>
                  <a:pt x="2074737" y="46590"/>
                </a:lnTo>
                <a:lnTo>
                  <a:pt x="2080503" y="46810"/>
                </a:lnTo>
                <a:cubicBezTo>
                  <a:pt x="2101050" y="48224"/>
                  <a:pt x="2106878" y="60270"/>
                  <a:pt x="2115886" y="73240"/>
                </a:cubicBezTo>
                <a:lnTo>
                  <a:pt x="2245389" y="251344"/>
                </a:lnTo>
                <a:cubicBezTo>
                  <a:pt x="2253363" y="263288"/>
                  <a:pt x="2252735" y="275356"/>
                  <a:pt x="2243912" y="291269"/>
                </a:cubicBezTo>
                <a:lnTo>
                  <a:pt x="2117080" y="510448"/>
                </a:lnTo>
                <a:cubicBezTo>
                  <a:pt x="2108071" y="526148"/>
                  <a:pt x="2101088" y="540197"/>
                  <a:pt x="2080539" y="541908"/>
                </a:cubicBezTo>
                <a:lnTo>
                  <a:pt x="2074774" y="542174"/>
                </a:lnTo>
                <a:lnTo>
                  <a:pt x="2073426" y="542174"/>
                </a:lnTo>
                <a:lnTo>
                  <a:pt x="2039069" y="542174"/>
                </a:lnTo>
                <a:lnTo>
                  <a:pt x="1894538" y="542174"/>
                </a:lnTo>
                <a:lnTo>
                  <a:pt x="1860181" y="542174"/>
                </a:lnTo>
                <a:lnTo>
                  <a:pt x="1858834" y="542174"/>
                </a:lnTo>
                <a:cubicBezTo>
                  <a:pt x="1857655" y="542081"/>
                  <a:pt x="1855071" y="542148"/>
                  <a:pt x="1852489" y="541732"/>
                </a:cubicBezTo>
                <a:cubicBezTo>
                  <a:pt x="1831412" y="539570"/>
                  <a:pt x="1813327" y="515683"/>
                  <a:pt x="1828651" y="488119"/>
                </a:cubicBezTo>
                <a:lnTo>
                  <a:pt x="1953786" y="271936"/>
                </a:lnTo>
                <a:lnTo>
                  <a:pt x="1827635" y="98448"/>
                </a:lnTo>
                <a:cubicBezTo>
                  <a:pt x="1813736" y="75175"/>
                  <a:pt x="1831376" y="48740"/>
                  <a:pt x="1852453" y="46954"/>
                </a:cubicBezTo>
                <a:cubicBezTo>
                  <a:pt x="1855035" y="46611"/>
                  <a:pt x="1857618" y="46667"/>
                  <a:pt x="1858797" y="46590"/>
                </a:cubicBezTo>
                <a:close/>
                <a:moveTo>
                  <a:pt x="2813898" y="46588"/>
                </a:moveTo>
                <a:lnTo>
                  <a:pt x="2815247" y="46588"/>
                </a:lnTo>
                <a:lnTo>
                  <a:pt x="2849605" y="46588"/>
                </a:lnTo>
                <a:lnTo>
                  <a:pt x="2994136" y="46588"/>
                </a:lnTo>
                <a:lnTo>
                  <a:pt x="3028494" y="46588"/>
                </a:lnTo>
                <a:lnTo>
                  <a:pt x="3029842" y="46588"/>
                </a:lnTo>
                <a:lnTo>
                  <a:pt x="3035607" y="46808"/>
                </a:lnTo>
                <a:cubicBezTo>
                  <a:pt x="3056157" y="48222"/>
                  <a:pt x="3061984" y="60268"/>
                  <a:pt x="3070994" y="73238"/>
                </a:cubicBezTo>
                <a:lnTo>
                  <a:pt x="3200497" y="251343"/>
                </a:lnTo>
                <a:cubicBezTo>
                  <a:pt x="3208467" y="263286"/>
                  <a:pt x="3207835" y="275354"/>
                  <a:pt x="3199016" y="291267"/>
                </a:cubicBezTo>
                <a:lnTo>
                  <a:pt x="3072186" y="510444"/>
                </a:lnTo>
                <a:cubicBezTo>
                  <a:pt x="3063178" y="526144"/>
                  <a:pt x="3056193" y="540193"/>
                  <a:pt x="3035642" y="541904"/>
                </a:cubicBezTo>
                <a:lnTo>
                  <a:pt x="3029878" y="542171"/>
                </a:lnTo>
                <a:lnTo>
                  <a:pt x="3028531" y="542171"/>
                </a:lnTo>
                <a:lnTo>
                  <a:pt x="2994171" y="542171"/>
                </a:lnTo>
                <a:lnTo>
                  <a:pt x="2849642" y="542171"/>
                </a:lnTo>
                <a:lnTo>
                  <a:pt x="2815283" y="542171"/>
                </a:lnTo>
                <a:lnTo>
                  <a:pt x="2813936" y="542171"/>
                </a:lnTo>
                <a:cubicBezTo>
                  <a:pt x="2812756" y="542077"/>
                  <a:pt x="2810173" y="542144"/>
                  <a:pt x="2807590" y="541728"/>
                </a:cubicBezTo>
                <a:cubicBezTo>
                  <a:pt x="2786515" y="539566"/>
                  <a:pt x="2768430" y="515680"/>
                  <a:pt x="2783753" y="488116"/>
                </a:cubicBezTo>
                <a:lnTo>
                  <a:pt x="2908887" y="271934"/>
                </a:lnTo>
                <a:lnTo>
                  <a:pt x="2782736" y="98446"/>
                </a:lnTo>
                <a:cubicBezTo>
                  <a:pt x="2768838" y="75173"/>
                  <a:pt x="2786477" y="48738"/>
                  <a:pt x="2807556" y="46952"/>
                </a:cubicBezTo>
                <a:cubicBezTo>
                  <a:pt x="2810139" y="46609"/>
                  <a:pt x="2812722" y="46665"/>
                  <a:pt x="2813898" y="46588"/>
                </a:cubicBezTo>
                <a:close/>
                <a:moveTo>
                  <a:pt x="3769001" y="46586"/>
                </a:moveTo>
                <a:lnTo>
                  <a:pt x="3770348" y="46586"/>
                </a:lnTo>
                <a:lnTo>
                  <a:pt x="3804707" y="46586"/>
                </a:lnTo>
                <a:lnTo>
                  <a:pt x="3949235" y="46586"/>
                </a:lnTo>
                <a:lnTo>
                  <a:pt x="3983594" y="46586"/>
                </a:lnTo>
                <a:lnTo>
                  <a:pt x="3984940" y="46586"/>
                </a:lnTo>
                <a:lnTo>
                  <a:pt x="3990704" y="46806"/>
                </a:lnTo>
                <a:cubicBezTo>
                  <a:pt x="4011255" y="48220"/>
                  <a:pt x="4017081" y="60267"/>
                  <a:pt x="4026089" y="73236"/>
                </a:cubicBezTo>
                <a:lnTo>
                  <a:pt x="4155595" y="251341"/>
                </a:lnTo>
                <a:cubicBezTo>
                  <a:pt x="4163566" y="263285"/>
                  <a:pt x="4162936" y="275352"/>
                  <a:pt x="4154115" y="291266"/>
                </a:cubicBezTo>
                <a:lnTo>
                  <a:pt x="4027283" y="510441"/>
                </a:lnTo>
                <a:cubicBezTo>
                  <a:pt x="4018277" y="526140"/>
                  <a:pt x="4011292" y="540189"/>
                  <a:pt x="3990741" y="541901"/>
                </a:cubicBezTo>
                <a:lnTo>
                  <a:pt x="3984976" y="542167"/>
                </a:lnTo>
                <a:lnTo>
                  <a:pt x="3983627" y="542167"/>
                </a:lnTo>
                <a:lnTo>
                  <a:pt x="3949271" y="542167"/>
                </a:lnTo>
                <a:lnTo>
                  <a:pt x="3804743" y="542167"/>
                </a:lnTo>
                <a:lnTo>
                  <a:pt x="3770384" y="542167"/>
                </a:lnTo>
                <a:lnTo>
                  <a:pt x="3769036" y="542167"/>
                </a:lnTo>
                <a:cubicBezTo>
                  <a:pt x="3767858" y="542073"/>
                  <a:pt x="3765276" y="542141"/>
                  <a:pt x="3762692" y="541724"/>
                </a:cubicBezTo>
                <a:cubicBezTo>
                  <a:pt x="3741615" y="539562"/>
                  <a:pt x="3723530" y="515676"/>
                  <a:pt x="3738855" y="488114"/>
                </a:cubicBezTo>
                <a:lnTo>
                  <a:pt x="3863989" y="271932"/>
                </a:lnTo>
                <a:lnTo>
                  <a:pt x="3737838" y="98445"/>
                </a:lnTo>
                <a:cubicBezTo>
                  <a:pt x="3723939" y="75171"/>
                  <a:pt x="3741578" y="48737"/>
                  <a:pt x="3762656" y="46950"/>
                </a:cubicBezTo>
                <a:cubicBezTo>
                  <a:pt x="3765237" y="46607"/>
                  <a:pt x="3767822" y="46663"/>
                  <a:pt x="3769001" y="46586"/>
                </a:cubicBezTo>
                <a:close/>
                <a:moveTo>
                  <a:pt x="4724086" y="46585"/>
                </a:moveTo>
                <a:lnTo>
                  <a:pt x="4725437" y="46585"/>
                </a:lnTo>
                <a:lnTo>
                  <a:pt x="4759792" y="46585"/>
                </a:lnTo>
                <a:lnTo>
                  <a:pt x="4904320" y="46585"/>
                </a:lnTo>
                <a:lnTo>
                  <a:pt x="4938679" y="46585"/>
                </a:lnTo>
                <a:lnTo>
                  <a:pt x="4940026" y="46585"/>
                </a:lnTo>
                <a:lnTo>
                  <a:pt x="4945794" y="46804"/>
                </a:lnTo>
                <a:cubicBezTo>
                  <a:pt x="4966342" y="48218"/>
                  <a:pt x="4972168" y="60265"/>
                  <a:pt x="4981175" y="73234"/>
                </a:cubicBezTo>
                <a:lnTo>
                  <a:pt x="5110683" y="251339"/>
                </a:lnTo>
                <a:cubicBezTo>
                  <a:pt x="5118652" y="263283"/>
                  <a:pt x="5118023" y="275350"/>
                  <a:pt x="5109202" y="291263"/>
                </a:cubicBezTo>
                <a:lnTo>
                  <a:pt x="4982371" y="510437"/>
                </a:lnTo>
                <a:cubicBezTo>
                  <a:pt x="4973363" y="526137"/>
                  <a:pt x="4966378" y="540185"/>
                  <a:pt x="4945827" y="541897"/>
                </a:cubicBezTo>
                <a:lnTo>
                  <a:pt x="4940062" y="542163"/>
                </a:lnTo>
                <a:lnTo>
                  <a:pt x="4938714" y="542163"/>
                </a:lnTo>
                <a:lnTo>
                  <a:pt x="4904357" y="542163"/>
                </a:lnTo>
                <a:lnTo>
                  <a:pt x="4759827" y="542163"/>
                </a:lnTo>
                <a:lnTo>
                  <a:pt x="4725471" y="542163"/>
                </a:lnTo>
                <a:lnTo>
                  <a:pt x="4724123" y="542163"/>
                </a:lnTo>
                <a:cubicBezTo>
                  <a:pt x="4722944" y="542069"/>
                  <a:pt x="4720361" y="542137"/>
                  <a:pt x="4717779" y="541721"/>
                </a:cubicBezTo>
                <a:cubicBezTo>
                  <a:pt x="4696701" y="539559"/>
                  <a:pt x="4678617" y="515672"/>
                  <a:pt x="4693939" y="488112"/>
                </a:cubicBezTo>
                <a:lnTo>
                  <a:pt x="4819075" y="271930"/>
                </a:lnTo>
                <a:lnTo>
                  <a:pt x="4692923" y="98443"/>
                </a:lnTo>
                <a:cubicBezTo>
                  <a:pt x="4679026" y="75169"/>
                  <a:pt x="4696664" y="48735"/>
                  <a:pt x="4717742" y="46948"/>
                </a:cubicBezTo>
                <a:cubicBezTo>
                  <a:pt x="4720324" y="46605"/>
                  <a:pt x="4722907" y="46661"/>
                  <a:pt x="4724086" y="46585"/>
                </a:cubicBezTo>
                <a:close/>
                <a:moveTo>
                  <a:pt x="5679190" y="46583"/>
                </a:moveTo>
                <a:lnTo>
                  <a:pt x="5680538" y="46583"/>
                </a:lnTo>
                <a:lnTo>
                  <a:pt x="5714894" y="46583"/>
                </a:lnTo>
                <a:lnTo>
                  <a:pt x="5859424" y="46583"/>
                </a:lnTo>
                <a:lnTo>
                  <a:pt x="5893783" y="46583"/>
                </a:lnTo>
                <a:lnTo>
                  <a:pt x="5895129" y="46583"/>
                </a:lnTo>
                <a:lnTo>
                  <a:pt x="5900894" y="46802"/>
                </a:lnTo>
                <a:cubicBezTo>
                  <a:pt x="5921444" y="48217"/>
                  <a:pt x="5927271" y="60263"/>
                  <a:pt x="5936279" y="73232"/>
                </a:cubicBezTo>
                <a:lnTo>
                  <a:pt x="6065783" y="251337"/>
                </a:lnTo>
                <a:cubicBezTo>
                  <a:pt x="6073755" y="263281"/>
                  <a:pt x="6073125" y="275348"/>
                  <a:pt x="6064305" y="291262"/>
                </a:cubicBezTo>
                <a:lnTo>
                  <a:pt x="5937473" y="510433"/>
                </a:lnTo>
                <a:cubicBezTo>
                  <a:pt x="5928465" y="526133"/>
                  <a:pt x="5921480" y="540182"/>
                  <a:pt x="5900931" y="541893"/>
                </a:cubicBezTo>
                <a:lnTo>
                  <a:pt x="5895165" y="542159"/>
                </a:lnTo>
                <a:lnTo>
                  <a:pt x="5893817" y="542159"/>
                </a:lnTo>
                <a:lnTo>
                  <a:pt x="5859463" y="542159"/>
                </a:lnTo>
                <a:lnTo>
                  <a:pt x="5714930" y="542159"/>
                </a:lnTo>
                <a:lnTo>
                  <a:pt x="5680574" y="542159"/>
                </a:lnTo>
                <a:lnTo>
                  <a:pt x="5679225" y="542159"/>
                </a:lnTo>
                <a:cubicBezTo>
                  <a:pt x="5678046" y="542066"/>
                  <a:pt x="5675463" y="542133"/>
                  <a:pt x="5672881" y="541717"/>
                </a:cubicBezTo>
                <a:cubicBezTo>
                  <a:pt x="5651804" y="539555"/>
                  <a:pt x="5633718" y="515668"/>
                  <a:pt x="5649042" y="488109"/>
                </a:cubicBezTo>
                <a:lnTo>
                  <a:pt x="5774176" y="271928"/>
                </a:lnTo>
                <a:lnTo>
                  <a:pt x="5648026" y="98441"/>
                </a:lnTo>
                <a:cubicBezTo>
                  <a:pt x="5634127" y="75167"/>
                  <a:pt x="5651768" y="48733"/>
                  <a:pt x="5672845" y="46946"/>
                </a:cubicBezTo>
                <a:cubicBezTo>
                  <a:pt x="5675428" y="46603"/>
                  <a:pt x="5678010" y="46660"/>
                  <a:pt x="5679190" y="46583"/>
                </a:cubicBezTo>
                <a:close/>
                <a:moveTo>
                  <a:pt x="6634292" y="46581"/>
                </a:moveTo>
                <a:lnTo>
                  <a:pt x="6635640" y="46581"/>
                </a:lnTo>
                <a:lnTo>
                  <a:pt x="6669997" y="46581"/>
                </a:lnTo>
                <a:lnTo>
                  <a:pt x="6814528" y="46581"/>
                </a:lnTo>
                <a:lnTo>
                  <a:pt x="6848885" y="46581"/>
                </a:lnTo>
                <a:lnTo>
                  <a:pt x="6850233" y="46581"/>
                </a:lnTo>
                <a:lnTo>
                  <a:pt x="6855998" y="46800"/>
                </a:lnTo>
                <a:cubicBezTo>
                  <a:pt x="6876548" y="48215"/>
                  <a:pt x="6882374" y="60261"/>
                  <a:pt x="6891382" y="73230"/>
                </a:cubicBezTo>
                <a:lnTo>
                  <a:pt x="7020887" y="251335"/>
                </a:lnTo>
                <a:cubicBezTo>
                  <a:pt x="7028858" y="263279"/>
                  <a:pt x="7028229" y="275346"/>
                  <a:pt x="7019408" y="291260"/>
                </a:cubicBezTo>
                <a:lnTo>
                  <a:pt x="6892576" y="510429"/>
                </a:lnTo>
                <a:cubicBezTo>
                  <a:pt x="6883568" y="526129"/>
                  <a:pt x="6876584" y="540178"/>
                  <a:pt x="6856034" y="541889"/>
                </a:cubicBezTo>
                <a:lnTo>
                  <a:pt x="6850269" y="542156"/>
                </a:lnTo>
                <a:lnTo>
                  <a:pt x="6848921" y="542156"/>
                </a:lnTo>
                <a:lnTo>
                  <a:pt x="6814564" y="542156"/>
                </a:lnTo>
                <a:lnTo>
                  <a:pt x="6670033" y="542156"/>
                </a:lnTo>
                <a:lnTo>
                  <a:pt x="6635676" y="542156"/>
                </a:lnTo>
                <a:lnTo>
                  <a:pt x="6634328" y="542156"/>
                </a:lnTo>
                <a:cubicBezTo>
                  <a:pt x="6633149" y="542062"/>
                  <a:pt x="6630566" y="542129"/>
                  <a:pt x="6627983" y="541713"/>
                </a:cubicBezTo>
                <a:cubicBezTo>
                  <a:pt x="6606906" y="539551"/>
                  <a:pt x="6588821" y="515665"/>
                  <a:pt x="6604146" y="488107"/>
                </a:cubicBezTo>
                <a:lnTo>
                  <a:pt x="6729280" y="271926"/>
                </a:lnTo>
                <a:lnTo>
                  <a:pt x="6603129" y="98439"/>
                </a:lnTo>
                <a:cubicBezTo>
                  <a:pt x="6589231" y="75165"/>
                  <a:pt x="6606870" y="48731"/>
                  <a:pt x="6627947" y="46945"/>
                </a:cubicBezTo>
                <a:cubicBezTo>
                  <a:pt x="6630530" y="46601"/>
                  <a:pt x="6633113" y="46658"/>
                  <a:pt x="6634292" y="46581"/>
                </a:cubicBezTo>
                <a:close/>
                <a:moveTo>
                  <a:pt x="7589396" y="46579"/>
                </a:moveTo>
                <a:lnTo>
                  <a:pt x="7590744" y="46579"/>
                </a:lnTo>
                <a:lnTo>
                  <a:pt x="7625101" y="46579"/>
                </a:lnTo>
                <a:lnTo>
                  <a:pt x="7769632" y="46579"/>
                </a:lnTo>
                <a:lnTo>
                  <a:pt x="7803989" y="46579"/>
                </a:lnTo>
                <a:lnTo>
                  <a:pt x="7805337" y="46579"/>
                </a:lnTo>
                <a:lnTo>
                  <a:pt x="7811102" y="46798"/>
                </a:lnTo>
                <a:cubicBezTo>
                  <a:pt x="7831652" y="48213"/>
                  <a:pt x="7837478" y="60259"/>
                  <a:pt x="7846486" y="73228"/>
                </a:cubicBezTo>
                <a:lnTo>
                  <a:pt x="7975991" y="251333"/>
                </a:lnTo>
                <a:cubicBezTo>
                  <a:pt x="7983962" y="263277"/>
                  <a:pt x="7983333" y="275345"/>
                  <a:pt x="7974512" y="291258"/>
                </a:cubicBezTo>
                <a:lnTo>
                  <a:pt x="7847680" y="510426"/>
                </a:lnTo>
                <a:cubicBezTo>
                  <a:pt x="7838672" y="526125"/>
                  <a:pt x="7831688" y="540174"/>
                  <a:pt x="7811138" y="541886"/>
                </a:cubicBezTo>
                <a:lnTo>
                  <a:pt x="7805373" y="542152"/>
                </a:lnTo>
                <a:lnTo>
                  <a:pt x="7804025" y="542152"/>
                </a:lnTo>
                <a:lnTo>
                  <a:pt x="7769668" y="542152"/>
                </a:lnTo>
                <a:lnTo>
                  <a:pt x="7625137" y="542152"/>
                </a:lnTo>
                <a:lnTo>
                  <a:pt x="7590780" y="542152"/>
                </a:lnTo>
                <a:lnTo>
                  <a:pt x="7589432" y="542152"/>
                </a:lnTo>
                <a:cubicBezTo>
                  <a:pt x="7588253" y="542058"/>
                  <a:pt x="7585670" y="542126"/>
                  <a:pt x="7583087" y="541709"/>
                </a:cubicBezTo>
                <a:cubicBezTo>
                  <a:pt x="7562010" y="539547"/>
                  <a:pt x="7543925" y="515661"/>
                  <a:pt x="7559250" y="488104"/>
                </a:cubicBezTo>
                <a:lnTo>
                  <a:pt x="7684384" y="271925"/>
                </a:lnTo>
                <a:lnTo>
                  <a:pt x="7558233" y="98437"/>
                </a:lnTo>
                <a:cubicBezTo>
                  <a:pt x="7544335" y="75163"/>
                  <a:pt x="7561974" y="48729"/>
                  <a:pt x="7583051" y="46943"/>
                </a:cubicBezTo>
                <a:cubicBezTo>
                  <a:pt x="7585634" y="46600"/>
                  <a:pt x="7588217" y="46656"/>
                  <a:pt x="7589396" y="46579"/>
                </a:cubicBezTo>
                <a:close/>
                <a:moveTo>
                  <a:pt x="8544500" y="46577"/>
                </a:moveTo>
                <a:lnTo>
                  <a:pt x="8545848" y="46577"/>
                </a:lnTo>
                <a:lnTo>
                  <a:pt x="8580205" y="46577"/>
                </a:lnTo>
                <a:lnTo>
                  <a:pt x="8724736" y="46577"/>
                </a:lnTo>
                <a:lnTo>
                  <a:pt x="8759093" y="46577"/>
                </a:lnTo>
                <a:lnTo>
                  <a:pt x="8760440" y="46577"/>
                </a:lnTo>
                <a:lnTo>
                  <a:pt x="8766206" y="46796"/>
                </a:lnTo>
                <a:cubicBezTo>
                  <a:pt x="8786755" y="48211"/>
                  <a:pt x="8792582" y="60257"/>
                  <a:pt x="8801590" y="73226"/>
                </a:cubicBezTo>
                <a:lnTo>
                  <a:pt x="8931095" y="251332"/>
                </a:lnTo>
                <a:cubicBezTo>
                  <a:pt x="8939066" y="263275"/>
                  <a:pt x="8938437" y="275342"/>
                  <a:pt x="8929616" y="291256"/>
                </a:cubicBezTo>
                <a:lnTo>
                  <a:pt x="8802784" y="510422"/>
                </a:lnTo>
                <a:cubicBezTo>
                  <a:pt x="8793776" y="526122"/>
                  <a:pt x="8786791" y="540170"/>
                  <a:pt x="8766242" y="541882"/>
                </a:cubicBezTo>
                <a:lnTo>
                  <a:pt x="8760476" y="542148"/>
                </a:lnTo>
                <a:lnTo>
                  <a:pt x="8759129" y="542148"/>
                </a:lnTo>
                <a:lnTo>
                  <a:pt x="8724771" y="542148"/>
                </a:lnTo>
                <a:lnTo>
                  <a:pt x="8580241" y="542148"/>
                </a:lnTo>
                <a:lnTo>
                  <a:pt x="8545884" y="542148"/>
                </a:lnTo>
                <a:lnTo>
                  <a:pt x="8544536" y="542148"/>
                </a:lnTo>
                <a:cubicBezTo>
                  <a:pt x="8543356" y="542054"/>
                  <a:pt x="8540774" y="542122"/>
                  <a:pt x="8538191" y="541706"/>
                </a:cubicBezTo>
                <a:cubicBezTo>
                  <a:pt x="8517114" y="539544"/>
                  <a:pt x="8499029" y="515657"/>
                  <a:pt x="8514353" y="488101"/>
                </a:cubicBezTo>
                <a:lnTo>
                  <a:pt x="8639488" y="271923"/>
                </a:lnTo>
                <a:lnTo>
                  <a:pt x="8513337" y="98435"/>
                </a:lnTo>
                <a:cubicBezTo>
                  <a:pt x="8499438" y="75162"/>
                  <a:pt x="8517078" y="48727"/>
                  <a:pt x="8538155" y="46941"/>
                </a:cubicBezTo>
                <a:cubicBezTo>
                  <a:pt x="8540738" y="46598"/>
                  <a:pt x="8543320" y="46654"/>
                  <a:pt x="8544500" y="46577"/>
                </a:cubicBezTo>
                <a:close/>
                <a:moveTo>
                  <a:pt x="9054414" y="0"/>
                </a:moveTo>
                <a:lnTo>
                  <a:pt x="9144000" y="0"/>
                </a:lnTo>
                <a:lnTo>
                  <a:pt x="9144000" y="356343"/>
                </a:lnTo>
                <a:lnTo>
                  <a:pt x="9057793" y="356343"/>
                </a:lnTo>
                <a:lnTo>
                  <a:pt x="9023436" y="356343"/>
                </a:lnTo>
                <a:lnTo>
                  <a:pt x="9022088" y="356343"/>
                </a:lnTo>
                <a:cubicBezTo>
                  <a:pt x="9020908" y="356250"/>
                  <a:pt x="9018326" y="356319"/>
                  <a:pt x="9015743" y="355902"/>
                </a:cubicBezTo>
                <a:cubicBezTo>
                  <a:pt x="8994666" y="353740"/>
                  <a:pt x="8976581" y="329852"/>
                  <a:pt x="8991905" y="302304"/>
                </a:cubicBezTo>
                <a:lnTo>
                  <a:pt x="9117040" y="86125"/>
                </a:lnTo>
                <a:close/>
                <a:moveTo>
                  <a:pt x="8099309" y="0"/>
                </a:moveTo>
                <a:lnTo>
                  <a:pt x="8405889" y="0"/>
                </a:lnTo>
                <a:lnTo>
                  <a:pt x="8453543" y="65536"/>
                </a:lnTo>
                <a:cubicBezTo>
                  <a:pt x="8461514" y="77479"/>
                  <a:pt x="8460885" y="89548"/>
                  <a:pt x="8452064" y="105461"/>
                </a:cubicBezTo>
                <a:lnTo>
                  <a:pt x="8325232" y="324619"/>
                </a:lnTo>
                <a:cubicBezTo>
                  <a:pt x="8316224" y="340319"/>
                  <a:pt x="8309239" y="354366"/>
                  <a:pt x="8288690" y="356079"/>
                </a:cubicBezTo>
                <a:lnTo>
                  <a:pt x="8282925" y="356344"/>
                </a:lnTo>
                <a:lnTo>
                  <a:pt x="8281577" y="356344"/>
                </a:lnTo>
                <a:lnTo>
                  <a:pt x="8247220" y="356344"/>
                </a:lnTo>
                <a:lnTo>
                  <a:pt x="8102689" y="356344"/>
                </a:lnTo>
                <a:lnTo>
                  <a:pt x="8068332" y="356344"/>
                </a:lnTo>
                <a:lnTo>
                  <a:pt x="8066984" y="356344"/>
                </a:lnTo>
                <a:cubicBezTo>
                  <a:pt x="8065805" y="356251"/>
                  <a:pt x="8063222" y="356321"/>
                  <a:pt x="8060639" y="355904"/>
                </a:cubicBezTo>
                <a:cubicBezTo>
                  <a:pt x="8039562" y="353742"/>
                  <a:pt x="8021477" y="329853"/>
                  <a:pt x="8036802" y="302306"/>
                </a:cubicBezTo>
                <a:lnTo>
                  <a:pt x="8161936" y="86127"/>
                </a:lnTo>
                <a:close/>
                <a:moveTo>
                  <a:pt x="7144203" y="0"/>
                </a:moveTo>
                <a:lnTo>
                  <a:pt x="7450785" y="0"/>
                </a:lnTo>
                <a:lnTo>
                  <a:pt x="7498439" y="65538"/>
                </a:lnTo>
                <a:cubicBezTo>
                  <a:pt x="7506410" y="77481"/>
                  <a:pt x="7505781" y="89550"/>
                  <a:pt x="7496960" y="105463"/>
                </a:cubicBezTo>
                <a:lnTo>
                  <a:pt x="7370128" y="324621"/>
                </a:lnTo>
                <a:cubicBezTo>
                  <a:pt x="7361120" y="340321"/>
                  <a:pt x="7354136" y="354368"/>
                  <a:pt x="7333586" y="356080"/>
                </a:cubicBezTo>
                <a:lnTo>
                  <a:pt x="7327821" y="356346"/>
                </a:lnTo>
                <a:lnTo>
                  <a:pt x="7326473" y="356346"/>
                </a:lnTo>
                <a:lnTo>
                  <a:pt x="7292116" y="356346"/>
                </a:lnTo>
                <a:lnTo>
                  <a:pt x="7147585" y="356346"/>
                </a:lnTo>
                <a:lnTo>
                  <a:pt x="7113228" y="356346"/>
                </a:lnTo>
                <a:lnTo>
                  <a:pt x="7111880" y="356346"/>
                </a:lnTo>
                <a:cubicBezTo>
                  <a:pt x="7110701" y="356253"/>
                  <a:pt x="7108118" y="356322"/>
                  <a:pt x="7105535" y="355905"/>
                </a:cubicBezTo>
                <a:cubicBezTo>
                  <a:pt x="7084458" y="353743"/>
                  <a:pt x="7066373" y="329855"/>
                  <a:pt x="7081698" y="302308"/>
                </a:cubicBezTo>
                <a:lnTo>
                  <a:pt x="7206832" y="86129"/>
                </a:lnTo>
                <a:close/>
                <a:moveTo>
                  <a:pt x="6189098" y="0"/>
                </a:moveTo>
                <a:lnTo>
                  <a:pt x="6495679" y="0"/>
                </a:lnTo>
                <a:lnTo>
                  <a:pt x="6543335" y="65540"/>
                </a:lnTo>
                <a:cubicBezTo>
                  <a:pt x="6551306" y="77483"/>
                  <a:pt x="6550677" y="89552"/>
                  <a:pt x="6541856" y="105465"/>
                </a:cubicBezTo>
                <a:lnTo>
                  <a:pt x="6415024" y="324622"/>
                </a:lnTo>
                <a:cubicBezTo>
                  <a:pt x="6406016" y="340322"/>
                  <a:pt x="6399032" y="354369"/>
                  <a:pt x="6378482" y="356081"/>
                </a:cubicBezTo>
                <a:lnTo>
                  <a:pt x="6372717" y="356347"/>
                </a:lnTo>
                <a:lnTo>
                  <a:pt x="6371369" y="356347"/>
                </a:lnTo>
                <a:lnTo>
                  <a:pt x="6337012" y="356347"/>
                </a:lnTo>
                <a:lnTo>
                  <a:pt x="6192481" y="356347"/>
                </a:lnTo>
                <a:lnTo>
                  <a:pt x="6158124" y="356347"/>
                </a:lnTo>
                <a:lnTo>
                  <a:pt x="6156776" y="356347"/>
                </a:lnTo>
                <a:cubicBezTo>
                  <a:pt x="6155597" y="356254"/>
                  <a:pt x="6153014" y="356324"/>
                  <a:pt x="6150431" y="355907"/>
                </a:cubicBezTo>
                <a:cubicBezTo>
                  <a:pt x="6129354" y="353745"/>
                  <a:pt x="6111269" y="329857"/>
                  <a:pt x="6126594" y="302310"/>
                </a:cubicBezTo>
                <a:lnTo>
                  <a:pt x="6251728" y="86130"/>
                </a:lnTo>
                <a:close/>
                <a:moveTo>
                  <a:pt x="5233996" y="0"/>
                </a:moveTo>
                <a:lnTo>
                  <a:pt x="5540576" y="0"/>
                </a:lnTo>
                <a:lnTo>
                  <a:pt x="5588233" y="65542"/>
                </a:lnTo>
                <a:cubicBezTo>
                  <a:pt x="5596203" y="77485"/>
                  <a:pt x="5595576" y="89553"/>
                  <a:pt x="5586753" y="105467"/>
                </a:cubicBezTo>
                <a:lnTo>
                  <a:pt x="5459923" y="324624"/>
                </a:lnTo>
                <a:cubicBezTo>
                  <a:pt x="5450915" y="340324"/>
                  <a:pt x="5443930" y="354371"/>
                  <a:pt x="5423381" y="356083"/>
                </a:cubicBezTo>
                <a:lnTo>
                  <a:pt x="5417615" y="356348"/>
                </a:lnTo>
                <a:lnTo>
                  <a:pt x="5416267" y="356348"/>
                </a:lnTo>
                <a:lnTo>
                  <a:pt x="5381911" y="356348"/>
                </a:lnTo>
                <a:lnTo>
                  <a:pt x="5237379" y="356348"/>
                </a:lnTo>
                <a:lnTo>
                  <a:pt x="5203022" y="356348"/>
                </a:lnTo>
                <a:lnTo>
                  <a:pt x="5201674" y="356348"/>
                </a:lnTo>
                <a:cubicBezTo>
                  <a:pt x="5200496" y="356256"/>
                  <a:pt x="5197913" y="356325"/>
                  <a:pt x="5195331" y="355908"/>
                </a:cubicBezTo>
                <a:cubicBezTo>
                  <a:pt x="5174253" y="353746"/>
                  <a:pt x="5156169" y="329858"/>
                  <a:pt x="5171492" y="302312"/>
                </a:cubicBezTo>
                <a:lnTo>
                  <a:pt x="5296628" y="86132"/>
                </a:lnTo>
                <a:close/>
                <a:moveTo>
                  <a:pt x="4278889" y="0"/>
                </a:moveTo>
                <a:lnTo>
                  <a:pt x="4585471" y="0"/>
                </a:lnTo>
                <a:lnTo>
                  <a:pt x="4633130" y="65544"/>
                </a:lnTo>
                <a:cubicBezTo>
                  <a:pt x="4641100" y="77487"/>
                  <a:pt x="4640472" y="89555"/>
                  <a:pt x="4631652" y="105469"/>
                </a:cubicBezTo>
                <a:lnTo>
                  <a:pt x="4504818" y="324625"/>
                </a:lnTo>
                <a:cubicBezTo>
                  <a:pt x="4495810" y="340325"/>
                  <a:pt x="4488827" y="354373"/>
                  <a:pt x="4468276" y="356085"/>
                </a:cubicBezTo>
                <a:lnTo>
                  <a:pt x="4462511" y="356350"/>
                </a:lnTo>
                <a:lnTo>
                  <a:pt x="4461163" y="356350"/>
                </a:lnTo>
                <a:lnTo>
                  <a:pt x="4426806" y="356350"/>
                </a:lnTo>
                <a:lnTo>
                  <a:pt x="4282276" y="356350"/>
                </a:lnTo>
                <a:lnTo>
                  <a:pt x="4247918" y="356350"/>
                </a:lnTo>
                <a:lnTo>
                  <a:pt x="4246571" y="356350"/>
                </a:lnTo>
                <a:cubicBezTo>
                  <a:pt x="4245390" y="356257"/>
                  <a:pt x="4242808" y="356327"/>
                  <a:pt x="4240226" y="355910"/>
                </a:cubicBezTo>
                <a:cubicBezTo>
                  <a:pt x="4219148" y="353748"/>
                  <a:pt x="4201063" y="329860"/>
                  <a:pt x="4216387" y="302313"/>
                </a:cubicBezTo>
                <a:lnTo>
                  <a:pt x="4341522" y="86134"/>
                </a:lnTo>
                <a:close/>
                <a:moveTo>
                  <a:pt x="3323805" y="0"/>
                </a:moveTo>
                <a:lnTo>
                  <a:pt x="3630385" y="0"/>
                </a:lnTo>
                <a:lnTo>
                  <a:pt x="3678044" y="65545"/>
                </a:lnTo>
                <a:cubicBezTo>
                  <a:pt x="3686015" y="77489"/>
                  <a:pt x="3685386" y="89557"/>
                  <a:pt x="3676567" y="105471"/>
                </a:cubicBezTo>
                <a:lnTo>
                  <a:pt x="3549734" y="324628"/>
                </a:lnTo>
                <a:cubicBezTo>
                  <a:pt x="3540727" y="340326"/>
                  <a:pt x="3533741" y="354374"/>
                  <a:pt x="3513191" y="356087"/>
                </a:cubicBezTo>
                <a:lnTo>
                  <a:pt x="3507427" y="356351"/>
                </a:lnTo>
                <a:lnTo>
                  <a:pt x="3506077" y="356351"/>
                </a:lnTo>
                <a:lnTo>
                  <a:pt x="3471721" y="356351"/>
                </a:lnTo>
                <a:lnTo>
                  <a:pt x="3327191" y="356351"/>
                </a:lnTo>
                <a:lnTo>
                  <a:pt x="3292835" y="356351"/>
                </a:lnTo>
                <a:lnTo>
                  <a:pt x="3291486" y="356351"/>
                </a:lnTo>
                <a:cubicBezTo>
                  <a:pt x="3290307" y="356259"/>
                  <a:pt x="3287724" y="356328"/>
                  <a:pt x="3285142" y="355912"/>
                </a:cubicBezTo>
                <a:cubicBezTo>
                  <a:pt x="3264064" y="353750"/>
                  <a:pt x="3245980" y="329861"/>
                  <a:pt x="3261304" y="302316"/>
                </a:cubicBezTo>
                <a:lnTo>
                  <a:pt x="3386438" y="86136"/>
                </a:lnTo>
                <a:close/>
                <a:moveTo>
                  <a:pt x="2368701" y="0"/>
                </a:moveTo>
                <a:lnTo>
                  <a:pt x="2675282" y="0"/>
                </a:lnTo>
                <a:lnTo>
                  <a:pt x="2722943" y="65547"/>
                </a:lnTo>
                <a:cubicBezTo>
                  <a:pt x="2730916" y="77490"/>
                  <a:pt x="2730285" y="89559"/>
                  <a:pt x="2721465" y="105473"/>
                </a:cubicBezTo>
                <a:lnTo>
                  <a:pt x="2594634" y="324628"/>
                </a:lnTo>
                <a:cubicBezTo>
                  <a:pt x="2585624" y="340328"/>
                  <a:pt x="2578640" y="354375"/>
                  <a:pt x="2558090" y="356088"/>
                </a:cubicBezTo>
                <a:lnTo>
                  <a:pt x="2552324" y="356353"/>
                </a:lnTo>
                <a:lnTo>
                  <a:pt x="2550977" y="356353"/>
                </a:lnTo>
                <a:lnTo>
                  <a:pt x="2516620" y="356353"/>
                </a:lnTo>
                <a:lnTo>
                  <a:pt x="2372088" y="356353"/>
                </a:lnTo>
                <a:lnTo>
                  <a:pt x="2337731" y="356353"/>
                </a:lnTo>
                <a:lnTo>
                  <a:pt x="2336384" y="356353"/>
                </a:lnTo>
                <a:cubicBezTo>
                  <a:pt x="2335203" y="356260"/>
                  <a:pt x="2332621" y="356330"/>
                  <a:pt x="2330039" y="355913"/>
                </a:cubicBezTo>
                <a:cubicBezTo>
                  <a:pt x="2308962" y="353751"/>
                  <a:pt x="2290876" y="329863"/>
                  <a:pt x="2306201" y="302317"/>
                </a:cubicBezTo>
                <a:lnTo>
                  <a:pt x="2431337" y="86138"/>
                </a:lnTo>
                <a:close/>
                <a:moveTo>
                  <a:pt x="1413599" y="0"/>
                </a:moveTo>
                <a:lnTo>
                  <a:pt x="1720179" y="0"/>
                </a:lnTo>
                <a:lnTo>
                  <a:pt x="1767842" y="65549"/>
                </a:lnTo>
                <a:cubicBezTo>
                  <a:pt x="1775813" y="77492"/>
                  <a:pt x="1775183" y="89561"/>
                  <a:pt x="1766363" y="105475"/>
                </a:cubicBezTo>
                <a:lnTo>
                  <a:pt x="1639530" y="324630"/>
                </a:lnTo>
                <a:cubicBezTo>
                  <a:pt x="1630522" y="340329"/>
                  <a:pt x="1623538" y="354377"/>
                  <a:pt x="1602988" y="356089"/>
                </a:cubicBezTo>
                <a:lnTo>
                  <a:pt x="1597222" y="356355"/>
                </a:lnTo>
                <a:lnTo>
                  <a:pt x="1595876" y="356355"/>
                </a:lnTo>
                <a:lnTo>
                  <a:pt x="1561518" y="356355"/>
                </a:lnTo>
                <a:lnTo>
                  <a:pt x="1416988" y="356355"/>
                </a:lnTo>
                <a:lnTo>
                  <a:pt x="1382630" y="356355"/>
                </a:lnTo>
                <a:lnTo>
                  <a:pt x="1381282" y="356355"/>
                </a:lnTo>
                <a:cubicBezTo>
                  <a:pt x="1380104" y="356261"/>
                  <a:pt x="1377520" y="356331"/>
                  <a:pt x="1374938" y="355915"/>
                </a:cubicBezTo>
                <a:cubicBezTo>
                  <a:pt x="1353861" y="353752"/>
                  <a:pt x="1335776" y="329865"/>
                  <a:pt x="1351101" y="302319"/>
                </a:cubicBezTo>
                <a:lnTo>
                  <a:pt x="1476236" y="86140"/>
                </a:lnTo>
                <a:close/>
                <a:moveTo>
                  <a:pt x="458493" y="0"/>
                </a:moveTo>
                <a:lnTo>
                  <a:pt x="765073" y="0"/>
                </a:lnTo>
                <a:lnTo>
                  <a:pt x="812737" y="65551"/>
                </a:lnTo>
                <a:cubicBezTo>
                  <a:pt x="820708" y="77494"/>
                  <a:pt x="820079" y="89563"/>
                  <a:pt x="811258" y="105477"/>
                </a:cubicBezTo>
                <a:lnTo>
                  <a:pt x="684427" y="324631"/>
                </a:lnTo>
                <a:cubicBezTo>
                  <a:pt x="675419" y="340331"/>
                  <a:pt x="668434" y="354378"/>
                  <a:pt x="647885" y="356091"/>
                </a:cubicBezTo>
                <a:lnTo>
                  <a:pt x="642119" y="356356"/>
                </a:lnTo>
                <a:lnTo>
                  <a:pt x="640771" y="356356"/>
                </a:lnTo>
                <a:lnTo>
                  <a:pt x="606414" y="356356"/>
                </a:lnTo>
                <a:lnTo>
                  <a:pt x="461884" y="356356"/>
                </a:lnTo>
                <a:lnTo>
                  <a:pt x="427527" y="356356"/>
                </a:lnTo>
                <a:lnTo>
                  <a:pt x="426179" y="356356"/>
                </a:lnTo>
                <a:cubicBezTo>
                  <a:pt x="424999" y="356263"/>
                  <a:pt x="422417" y="356333"/>
                  <a:pt x="419834" y="355916"/>
                </a:cubicBezTo>
                <a:cubicBezTo>
                  <a:pt x="398757" y="353754"/>
                  <a:pt x="380672" y="329867"/>
                  <a:pt x="395997" y="302321"/>
                </a:cubicBezTo>
                <a:lnTo>
                  <a:pt x="521131" y="861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solidFill>
                  <a:prstClr val="white"/>
                </a:solidFill>
              </a:rPr>
              <a:t>Presentation Title (edit this in Insert &gt; Header and Footer, then click 'Apply to All')</a:t>
            </a:r>
            <a:endParaRPr lang="en-GB" dirty="0">
              <a:solidFill>
                <a:prstClr val="white"/>
              </a:solidFill>
            </a:endParaRPr>
          </a:p>
        </p:txBody>
      </p:sp>
      <p:sp>
        <p:nvSpPr>
          <p:cNvPr id="16"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20"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21"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420115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7" presetClass="emph" presetSubtype="0" fill="remove" grpId="1" nodeType="afterEffect">
                                  <p:stCondLst>
                                    <p:cond delay="0"/>
                                  </p:stCondLst>
                                  <p:childTnLst>
                                    <p:animClr clrSpc="rgb" dir="cw">
                                      <p:cBhvr override="childStyle">
                                        <p:cTn id="13" dur="250" autoRev="1" fill="remove"/>
                                        <p:tgtEl>
                                          <p:spTgt spid="17"/>
                                        </p:tgtEl>
                                        <p:attrNameLst>
                                          <p:attrName>style.color</p:attrName>
                                        </p:attrNameLst>
                                      </p:cBhvr>
                                      <p:to>
                                        <a:srgbClr val="66A498"/>
                                      </p:to>
                                    </p:animClr>
                                    <p:animClr clrSpc="rgb" dir="cw">
                                      <p:cBhvr>
                                        <p:cTn id="14" dur="250" autoRev="1" fill="remove"/>
                                        <p:tgtEl>
                                          <p:spTgt spid="17"/>
                                        </p:tgtEl>
                                        <p:attrNameLst>
                                          <p:attrName>fillcolor</p:attrName>
                                        </p:attrNameLst>
                                      </p:cBhvr>
                                      <p:to>
                                        <a:srgbClr val="66A498"/>
                                      </p:to>
                                    </p:animClr>
                                    <p:set>
                                      <p:cBhvr>
                                        <p:cTn id="15" dur="250" autoRev="1" fill="remove"/>
                                        <p:tgtEl>
                                          <p:spTgt spid="17"/>
                                        </p:tgtEl>
                                        <p:attrNameLst>
                                          <p:attrName>fill.type</p:attrName>
                                        </p:attrNameLst>
                                      </p:cBhvr>
                                      <p:to>
                                        <p:strVal val="solid"/>
                                      </p:to>
                                    </p:set>
                                    <p:set>
                                      <p:cBhvr>
                                        <p:cTn id="16" dur="250" autoRev="1" fill="remove"/>
                                        <p:tgtEl>
                                          <p:spTgt spid="17"/>
                                        </p:tgtEl>
                                        <p:attrNameLst>
                                          <p:attrName>fill.on</p:attrName>
                                        </p:attrNameLst>
                                      </p:cBhvr>
                                      <p:to>
                                        <p:strVal val="true"/>
                                      </p:to>
                                    </p:set>
                                  </p:childTnLst>
                                </p:cTn>
                              </p:par>
                              <p:par>
                                <p:cTn id="17" presetID="10"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250"/>
                            </p:stCondLst>
                            <p:childTnLst>
                              <p:par>
                                <p:cTn id="33" presetID="10" presetClass="entr" presetSubtype="0" fill="hold" grpId="0"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4500"/>
                            </p:stCondLst>
                            <p:childTnLst>
                              <p:par>
                                <p:cTn id="37" presetID="10" presetClass="entr" presetSubtype="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P spid="15" grpId="0" animBg="1"/>
      <p:bldP spid="17" grpId="0" animBg="1"/>
      <p:bldP spid="17" grpId="1" animBg="1"/>
      <p:bldP spid="20" grpId="0"/>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fT Title and Content">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r>
              <a:rPr lang="en-GB" sz="1200" dirty="0">
                <a:solidFill>
                  <a:prstClr val="white"/>
                </a:solidFill>
              </a:rPr>
              <a:t>Moving Britain Ahead</a:t>
            </a:r>
          </a:p>
        </p:txBody>
      </p:sp>
      <p:sp>
        <p:nvSpPr>
          <p:cNvPr id="15"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F1CA768B-2E0F-4CE1-88C6-EB201069FDB3}" type="datetime6">
              <a:rPr lang="en-GB" smtClean="0">
                <a:solidFill>
                  <a:srgbClr val="006853"/>
                </a:solidFill>
              </a:rPr>
              <a:pPr/>
              <a:t>November 18</a:t>
            </a:fld>
            <a:endParaRPr lang="en-GB" dirty="0">
              <a:solidFill>
                <a:srgbClr val="006853"/>
              </a:solidFill>
            </a:endParaRPr>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dirty="0">
                <a:solidFill>
                  <a:prstClr val="white"/>
                </a:solidFill>
              </a:rPr>
              <a:t>Presentation Title </a:t>
            </a:r>
            <a:r>
              <a:rPr lang="en-GB" sz="900" dirty="0">
                <a:solidFill>
                  <a:prstClr val="white"/>
                </a:solidFill>
              </a:rPr>
              <a:t>(edit this in Insert &gt; Header and Footer, then click 'Apply to All')</a:t>
            </a:r>
          </a:p>
        </p:txBody>
      </p:sp>
    </p:spTree>
    <p:extLst>
      <p:ext uri="{BB962C8B-B14F-4D97-AF65-F5344CB8AC3E}">
        <p14:creationId xmlns:p14="http://schemas.microsoft.com/office/powerpoint/2010/main" val="263123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fT Title and Content with Animatio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Freeform 17"/>
          <p:cNvSpPr>
            <a:spLocks noChangeAspect="1"/>
          </p:cNvSpPr>
          <p:nvPr userDrawn="1"/>
        </p:nvSpPr>
        <p:spPr>
          <a:xfrm>
            <a:off x="6582923"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19" name="Freeform 18"/>
          <p:cNvSpPr>
            <a:spLocks noChangeAspect="1"/>
          </p:cNvSpPr>
          <p:nvPr userDrawn="1"/>
        </p:nvSpPr>
        <p:spPr>
          <a:xfrm>
            <a:off x="6150829"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20" name="Freeform 19"/>
          <p:cNvSpPr>
            <a:spLocks noChangeAspect="1"/>
          </p:cNvSpPr>
          <p:nvPr userDrawn="1"/>
        </p:nvSpPr>
        <p:spPr>
          <a:xfrm>
            <a:off x="5740402"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0"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r>
              <a:rPr lang="en-GB" sz="1200" dirty="0">
                <a:solidFill>
                  <a:prstClr val="white"/>
                </a:solidFill>
              </a:rPr>
              <a:t>Moving Britain Ahead</a:t>
            </a:r>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33A1C842-BD75-4564-B188-AAEC679F771E}" type="datetime6">
              <a:rPr lang="en-GB" smtClean="0">
                <a:solidFill>
                  <a:srgbClr val="006853"/>
                </a:solidFill>
              </a:rPr>
              <a:pPr/>
              <a:t>November 18</a:t>
            </a:fld>
            <a:endParaRPr lang="en-GB" dirty="0">
              <a:solidFill>
                <a:srgbClr val="006853"/>
              </a:solidFill>
            </a:endParaRPr>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dirty="0">
                <a:solidFill>
                  <a:prstClr val="white"/>
                </a:solidFill>
              </a:rPr>
              <a:t>Presentation Title </a:t>
            </a:r>
            <a:r>
              <a:rPr lang="en-GB" sz="900" dirty="0">
                <a:solidFill>
                  <a:prstClr val="white"/>
                </a:solidFill>
              </a:rPr>
              <a:t>(edit this in Insert &gt; Header and Footer, then click 'Apply to All')</a:t>
            </a:r>
          </a:p>
        </p:txBody>
      </p:sp>
    </p:spTree>
    <p:extLst>
      <p:ext uri="{BB962C8B-B14F-4D97-AF65-F5344CB8AC3E}">
        <p14:creationId xmlns:p14="http://schemas.microsoft.com/office/powerpoint/2010/main" val="280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8" decel="33333"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600" fill="hold"/>
                                        <p:tgtEl>
                                          <p:spTgt spid="18"/>
                                        </p:tgtEl>
                                        <p:attrNameLst>
                                          <p:attrName>ppt_x</p:attrName>
                                        </p:attrNameLst>
                                      </p:cBhvr>
                                      <p:tavLst>
                                        <p:tav tm="0">
                                          <p:val>
                                            <p:strVal val="0-#ppt_w/2"/>
                                          </p:val>
                                        </p:tav>
                                        <p:tav tm="100000">
                                          <p:val>
                                            <p:strVal val="#ppt_x"/>
                                          </p:val>
                                        </p:tav>
                                      </p:tavLst>
                                    </p:anim>
                                    <p:anim calcmode="lin" valueType="num">
                                      <p:cBhvr additive="base">
                                        <p:cTn id="11" dur="6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decel="33333" fill="hold" grpId="0" nodeType="withEffect">
                                  <p:stCondLst>
                                    <p:cond delay="4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600" fill="hold"/>
                                        <p:tgtEl>
                                          <p:spTgt spid="19"/>
                                        </p:tgtEl>
                                        <p:attrNameLst>
                                          <p:attrName>ppt_x</p:attrName>
                                        </p:attrNameLst>
                                      </p:cBhvr>
                                      <p:tavLst>
                                        <p:tav tm="0">
                                          <p:val>
                                            <p:strVal val="0-#ppt_w/2"/>
                                          </p:val>
                                        </p:tav>
                                        <p:tav tm="100000">
                                          <p:val>
                                            <p:strVal val="#ppt_x"/>
                                          </p:val>
                                        </p:tav>
                                      </p:tavLst>
                                    </p:anim>
                                    <p:anim calcmode="lin" valueType="num">
                                      <p:cBhvr additive="base">
                                        <p:cTn id="15" dur="6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decel="33333" fill="hold" grpId="0" nodeType="withEffect">
                                  <p:stCondLst>
                                    <p:cond delay="6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600" fill="hold"/>
                                        <p:tgtEl>
                                          <p:spTgt spid="20"/>
                                        </p:tgtEl>
                                        <p:attrNameLst>
                                          <p:attrName>ppt_x</p:attrName>
                                        </p:attrNameLst>
                                      </p:cBhvr>
                                      <p:tavLst>
                                        <p:tav tm="0">
                                          <p:val>
                                            <p:strVal val="0-#ppt_w/2"/>
                                          </p:val>
                                        </p:tav>
                                        <p:tav tm="100000">
                                          <p:val>
                                            <p:strVal val="#ppt_x"/>
                                          </p:val>
                                        </p:tav>
                                      </p:tavLst>
                                    </p:anim>
                                    <p:anim calcmode="lin" valueType="num">
                                      <p:cBhvr additive="base">
                                        <p:cTn id="19" dur="6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75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26" presetClass="emph" presetSubtype="0" fill="hold" grpId="1" nodeType="withEffect">
                                  <p:stCondLst>
                                    <p:cond delay="750"/>
                                  </p:stCondLst>
                                  <p:childTnLst>
                                    <p:animEffect transition="out" filter="fade">
                                      <p:cBhvr>
                                        <p:cTn id="24" dur="500" tmFilter="0, 0; .2, .5; .8, .5; 1, 0"/>
                                        <p:tgtEl>
                                          <p:spTgt spid="14">
                                            <p:txEl>
                                              <p:pRg st="0" end="0"/>
                                            </p:txEl>
                                          </p:spTgt>
                                        </p:tgtEl>
                                      </p:cBhvr>
                                    </p:animEffect>
                                    <p:animScale>
                                      <p:cBhvr>
                                        <p:cTn id="25" dur="250" autoRev="1" fill="hold"/>
                                        <p:tgtEl>
                                          <p:spTgt spid="14">
                                            <p:txEl>
                                              <p:pRg st="0" end="0"/>
                                            </p:txEl>
                                          </p:spTgt>
                                        </p:tgtEl>
                                      </p:cBhvr>
                                      <p:by x="105000" y="105000"/>
                                    </p:animScale>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build="allAtOnce">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4" grpId="0" build="allAtOnce"/>
      <p:bldP spid="14" grpId="1" build="allAtOnce"/>
      <p:bldP spid="1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fT Title and Content 2 Colum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r>
              <a:rPr lang="en-GB" sz="1200" dirty="0">
                <a:solidFill>
                  <a:prstClr val="white"/>
                </a:solidFill>
              </a:rPr>
              <a:t>Moving Britain Ahead</a:t>
            </a:r>
          </a:p>
        </p:txBody>
      </p:sp>
      <p:sp>
        <p:nvSpPr>
          <p:cNvPr id="17"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13"/>
          </p:nvPr>
        </p:nvSpPr>
        <p:spPr>
          <a:xfrm>
            <a:off x="4815909"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2ACED68D-AE1F-4CF4-93A3-E77FA0C374DB}" type="datetime6">
              <a:rPr lang="en-GB" smtClean="0">
                <a:solidFill>
                  <a:srgbClr val="006853"/>
                </a:solidFill>
              </a:rPr>
              <a:pPr/>
              <a:t>November 18</a:t>
            </a:fld>
            <a:endParaRPr lang="en-GB" dirty="0">
              <a:solidFill>
                <a:srgbClr val="006853"/>
              </a:solidFill>
            </a:endParaRPr>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dirty="0">
                <a:solidFill>
                  <a:prstClr val="white"/>
                </a:solidFill>
              </a:rPr>
              <a:t>Presentation Title </a:t>
            </a:r>
            <a:r>
              <a:rPr lang="en-GB" sz="900" dirty="0">
                <a:solidFill>
                  <a:prstClr val="white"/>
                </a:solidFill>
              </a:rPr>
              <a:t>(edit this in Insert &gt; Header and Footer, then click 'Apply to All')</a:t>
            </a:r>
          </a:p>
        </p:txBody>
      </p:sp>
    </p:spTree>
    <p:extLst>
      <p:ext uri="{BB962C8B-B14F-4D97-AF65-F5344CB8AC3E}">
        <p14:creationId xmlns:p14="http://schemas.microsoft.com/office/powerpoint/2010/main" val="428176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Effect transition="in" filter="fade">
                                      <p:cBhvr>
                                        <p:cTn id="43" dur="500"/>
                                        <p:tgtEl>
                                          <p:spTgt spid="18">
                                            <p:txEl>
                                              <p:pRg st="3" end="3"/>
                                            </p:txEl>
                                          </p:spTgt>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fade">
                                      <p:cBhvr>
                                        <p:cTn id="4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fT Title and Content Image Placeholder">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4803976" y="2128834"/>
            <a:ext cx="4139999" cy="4090992"/>
          </a:xfrm>
          <a:prstGeom prst="rect">
            <a:avLst/>
          </a:prstGeom>
        </p:spPr>
        <p:txBody>
          <a:bodyPr>
            <a:normAutofit/>
          </a:bodyPr>
          <a:lstStyle>
            <a:lvl1pPr>
              <a:defRPr lang="en-GB" sz="1600" baseline="0" dirty="0"/>
            </a:lvl1pPr>
          </a:lstStyle>
          <a:p>
            <a:pPr marL="285750" lvl="0" indent="-285750">
              <a:buClr>
                <a:schemeClr val="accent1"/>
              </a:buClr>
              <a:buSzPct val="100000"/>
              <a:buFont typeface="Webdings" panose="05030102010509060703" pitchFamily="18" charset="2"/>
              <a:buChar char="4"/>
            </a:pPr>
            <a:r>
              <a:rPr lang="en-GB" dirty="0"/>
              <a:t>Click to insert a picture</a:t>
            </a:r>
          </a:p>
        </p:txBody>
      </p:sp>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r>
              <a:rPr lang="en-GB" sz="1200" dirty="0">
                <a:solidFill>
                  <a:prstClr val="white"/>
                </a:solidFill>
              </a:rPr>
              <a:t>Moving Britain Ahead</a:t>
            </a:r>
          </a:p>
        </p:txBody>
      </p:sp>
      <p:sp>
        <p:nvSpPr>
          <p:cNvPr id="15"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2DF4A9D7-419C-4F8D-B824-1DE1D1B50DAE}" type="datetime6">
              <a:rPr lang="en-GB" smtClean="0">
                <a:solidFill>
                  <a:srgbClr val="006853"/>
                </a:solidFill>
              </a:rPr>
              <a:pPr/>
              <a:t>November 18</a:t>
            </a:fld>
            <a:endParaRPr lang="en-GB" dirty="0">
              <a:solidFill>
                <a:srgbClr val="006853"/>
              </a:solidFill>
            </a:endParaRPr>
          </a:p>
        </p:txBody>
      </p:sp>
      <p:sp>
        <p:nvSpPr>
          <p:cNvPr id="17"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dirty="0">
                <a:solidFill>
                  <a:prstClr val="white"/>
                </a:solidFill>
              </a:rPr>
              <a:t>Presentation Title </a:t>
            </a:r>
            <a:r>
              <a:rPr lang="en-GB" sz="900" dirty="0">
                <a:solidFill>
                  <a:prstClr val="white"/>
                </a:solidFill>
              </a:rPr>
              <a:t>(edit this in Insert &gt; Header and Footer, then click 'Apply to All')</a:t>
            </a:r>
          </a:p>
        </p:txBody>
      </p:sp>
    </p:spTree>
    <p:extLst>
      <p:ext uri="{BB962C8B-B14F-4D97-AF65-F5344CB8AC3E}">
        <p14:creationId xmlns:p14="http://schemas.microsoft.com/office/powerpoint/2010/main" val="5195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pPr/>
              <a:t>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5" name="Freeform 24"/>
          <p:cNvSpPr/>
          <p:nvPr userDrawn="1"/>
        </p:nvSpPr>
        <p:spPr>
          <a:xfrm>
            <a:off x="0" y="0"/>
            <a:ext cx="3363992" cy="6310313"/>
          </a:xfrm>
          <a:custGeom>
            <a:avLst/>
            <a:gdLst>
              <a:gd name="connsiteX0" fmla="*/ 0 w 3363992"/>
              <a:gd name="connsiteY0" fmla="*/ 0 h 6310313"/>
              <a:gd name="connsiteX1" fmla="*/ 1119860 w 3363992"/>
              <a:gd name="connsiteY1" fmla="*/ 0 h 6310313"/>
              <a:gd name="connsiteX2" fmla="*/ 1193276 w 3363992"/>
              <a:gd name="connsiteY2" fmla="*/ 2793 h 6310313"/>
              <a:gd name="connsiteX3" fmla="*/ 1643843 w 3363992"/>
              <a:gd name="connsiteY3" fmla="*/ 339347 h 6310313"/>
              <a:gd name="connsiteX4" fmla="*/ 3292911 w 3363992"/>
              <a:gd name="connsiteY4" fmla="*/ 2607256 h 6310313"/>
              <a:gd name="connsiteX5" fmla="*/ 3274080 w 3363992"/>
              <a:gd name="connsiteY5" fmla="*/ 3115638 h 6310313"/>
              <a:gd name="connsiteX6" fmla="*/ 1659053 w 3363992"/>
              <a:gd name="connsiteY6" fmla="*/ 5906341 h 6310313"/>
              <a:gd name="connsiteX7" fmla="*/ 1193735 w 3363992"/>
              <a:gd name="connsiteY7" fmla="*/ 6306932 h 6310313"/>
              <a:gd name="connsiteX8" fmla="*/ 1120319 w 3363992"/>
              <a:gd name="connsiteY8" fmla="*/ 6310313 h 6310313"/>
              <a:gd name="connsiteX9" fmla="*/ 0 w 3363992"/>
              <a:gd name="connsiteY9" fmla="*/ 6310313 h 631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992" h="6310313">
                <a:moveTo>
                  <a:pt x="0" y="0"/>
                </a:moveTo>
                <a:lnTo>
                  <a:pt x="1119860" y="0"/>
                </a:lnTo>
                <a:lnTo>
                  <a:pt x="1193276" y="2793"/>
                </a:lnTo>
                <a:cubicBezTo>
                  <a:pt x="1454947" y="20808"/>
                  <a:pt x="1529136" y="174203"/>
                  <a:pt x="1643843" y="339347"/>
                </a:cubicBezTo>
                <a:lnTo>
                  <a:pt x="3292911" y="2607256"/>
                </a:lnTo>
                <a:cubicBezTo>
                  <a:pt x="3394411" y="2759346"/>
                  <a:pt x="3386396" y="2913011"/>
                  <a:pt x="3274080" y="3115638"/>
                </a:cubicBezTo>
                <a:lnTo>
                  <a:pt x="1659053" y="5906341"/>
                </a:lnTo>
                <a:cubicBezTo>
                  <a:pt x="1544346" y="6106248"/>
                  <a:pt x="1455406" y="6285126"/>
                  <a:pt x="1193735" y="6306932"/>
                </a:cubicBezTo>
                <a:lnTo>
                  <a:pt x="1120319" y="6310313"/>
                </a:lnTo>
                <a:lnTo>
                  <a:pt x="0" y="63103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Freeform 19"/>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7" name="Title 1"/>
          <p:cNvSpPr>
            <a:spLocks noGrp="1"/>
          </p:cNvSpPr>
          <p:nvPr>
            <p:ph type="title" hasCustomPrompt="1"/>
          </p:nvPr>
        </p:nvSpPr>
        <p:spPr>
          <a:xfrm>
            <a:off x="3363992" y="1930401"/>
            <a:ext cx="5579984" cy="1788036"/>
          </a:xfrm>
          <a:prstGeom prst="rect">
            <a:avLst/>
          </a:prstGeom>
        </p:spPr>
        <p:txBody>
          <a:bodyPr anchor="ctr">
            <a:normAutofit/>
          </a:bodyPr>
          <a:lstStyle>
            <a:lvl1pPr>
              <a:defRPr sz="4000">
                <a:solidFill>
                  <a:schemeClr val="accent1"/>
                </a:solidFill>
              </a:defRPr>
            </a:lvl1pPr>
          </a:lstStyle>
          <a:p>
            <a:r>
              <a:rPr lang="en-US" dirty="0"/>
              <a:t>Section header</a:t>
            </a:r>
            <a:endParaRPr lang="en-GB" dirty="0"/>
          </a:p>
        </p:txBody>
      </p:sp>
      <p:sp>
        <p:nvSpPr>
          <p:cNvPr id="8" name="Text Placeholder 2"/>
          <p:cNvSpPr>
            <a:spLocks noGrp="1"/>
          </p:cNvSpPr>
          <p:nvPr>
            <p:ph type="body" idx="1"/>
          </p:nvPr>
        </p:nvSpPr>
        <p:spPr>
          <a:xfrm>
            <a:off x="3363992" y="3762887"/>
            <a:ext cx="5579984" cy="1500187"/>
          </a:xfrm>
          <a:prstGeom prst="rect">
            <a:avLst/>
          </a:prstGeo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Rectangle 14"/>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9554" y="219932"/>
            <a:ext cx="1375303" cy="873137"/>
          </a:xfrm>
          <a:prstGeom prst="rect">
            <a:avLst/>
          </a:prstGeom>
        </p:spPr>
      </p:pic>
      <p:sp>
        <p:nvSpPr>
          <p:cNvPr id="21" name="TextBox 20"/>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r>
              <a:rPr lang="en-GB" sz="1200" dirty="0">
                <a:solidFill>
                  <a:prstClr val="white"/>
                </a:solidFill>
              </a:rPr>
              <a:t>Moving Britain Ahead</a:t>
            </a:r>
          </a:p>
        </p:txBody>
      </p:sp>
      <p:sp>
        <p:nvSpPr>
          <p:cNvPr id="22"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34FCCBA5-D2FD-468A-9A59-AFA3EBE6C093}" type="datetime6">
              <a:rPr lang="en-GB" smtClean="0">
                <a:solidFill>
                  <a:srgbClr val="006853"/>
                </a:solidFill>
              </a:rPr>
              <a:pPr/>
              <a:t>November 18</a:t>
            </a:fld>
            <a:endParaRPr lang="en-GB" dirty="0">
              <a:solidFill>
                <a:srgbClr val="006853"/>
              </a:solidFill>
            </a:endParaRPr>
          </a:p>
        </p:txBody>
      </p:sp>
      <p:sp>
        <p:nvSpPr>
          <p:cNvPr id="13"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dirty="0">
                <a:solidFill>
                  <a:prstClr val="white"/>
                </a:solidFill>
              </a:rPr>
              <a:t>Presentation Title </a:t>
            </a:r>
            <a:r>
              <a:rPr lang="en-GB" sz="900" dirty="0">
                <a:solidFill>
                  <a:prstClr val="white"/>
                </a:solidFill>
              </a:rPr>
              <a:t>(edit this in Insert &gt; Header and Footer, then click 'Apply to All')</a:t>
            </a:r>
          </a:p>
        </p:txBody>
      </p:sp>
    </p:spTree>
    <p:extLst>
      <p:ext uri="{BB962C8B-B14F-4D97-AF65-F5344CB8AC3E}">
        <p14:creationId xmlns:p14="http://schemas.microsoft.com/office/powerpoint/2010/main" val="73773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Freeform 2"/>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4"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5"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6" name="Rectangle 5"/>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r>
              <a:rPr lang="en-GB" sz="1200" dirty="0">
                <a:solidFill>
                  <a:prstClr val="white"/>
                </a:solidFill>
              </a:rPr>
              <a:t>Moving Britain Ahead</a:t>
            </a:r>
          </a:p>
        </p:txBody>
      </p:sp>
      <p:sp>
        <p:nvSpPr>
          <p:cNvPr id="8"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C10A478C-0D4D-4FFC-B551-9844D1CC4C52}" type="datetime6">
              <a:rPr lang="en-GB" smtClean="0">
                <a:solidFill>
                  <a:srgbClr val="006853"/>
                </a:solidFill>
              </a:rPr>
              <a:pPr/>
              <a:t>November 18</a:t>
            </a:fld>
            <a:endParaRPr lang="en-GB" dirty="0">
              <a:solidFill>
                <a:srgbClr val="006853"/>
              </a:solidFill>
            </a:endParaRPr>
          </a:p>
        </p:txBody>
      </p:sp>
      <p:sp>
        <p:nvSpPr>
          <p:cNvPr id="9"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dirty="0">
                <a:solidFill>
                  <a:prstClr val="white"/>
                </a:solidFill>
              </a:rPr>
              <a:t>Presentation Title </a:t>
            </a:r>
            <a:r>
              <a:rPr lang="en-GB" sz="900" dirty="0">
                <a:solidFill>
                  <a:prstClr val="white"/>
                </a:solidFill>
              </a:rPr>
              <a:t>(edit this in Insert &gt; Header and Footer, then click 'Apply to All')</a:t>
            </a:r>
          </a:p>
        </p:txBody>
      </p:sp>
    </p:spTree>
    <p:extLst>
      <p:ext uri="{BB962C8B-B14F-4D97-AF65-F5344CB8AC3E}">
        <p14:creationId xmlns:p14="http://schemas.microsoft.com/office/powerpoint/2010/main" val="277428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541928" y="6451738"/>
            <a:ext cx="430438" cy="331235"/>
          </a:xfrm>
          <a:prstGeom prst="rect">
            <a:avLst/>
          </a:prstGeom>
        </p:spPr>
        <p:txBody>
          <a:bodyPr vert="horz" lIns="0" tIns="0" rIns="0" bIns="0" rtlCol="0" anchor="b"/>
          <a:lstStyle>
            <a:lvl1pPr>
              <a:defRPr lang="en-GB" sz="428" smtClean="0">
                <a:solidFill>
                  <a:schemeClr val="bg1"/>
                </a:solidFill>
              </a:defRPr>
            </a:lvl1pPr>
          </a:lstStyle>
          <a:p>
            <a:pPr algn="r"/>
            <a:fld id="{D86B196A-8EAC-471D-B49E-65AFA9FFEE04}" type="datetime4">
              <a:rPr lang="en-US">
                <a:solidFill>
                  <a:prstClr val="white"/>
                </a:solidFill>
              </a:rPr>
              <a:pPr algn="r"/>
              <a:t>November 1, 2018</a:t>
            </a:fld>
            <a:endParaRPr dirty="0">
              <a:solidFill>
                <a:prstClr val="white"/>
              </a:solidFill>
            </a:endParaRPr>
          </a:p>
        </p:txBody>
      </p:sp>
      <p:sp>
        <p:nvSpPr>
          <p:cNvPr id="8" name="Title 1"/>
          <p:cNvSpPr>
            <a:spLocks noGrp="1"/>
          </p:cNvSpPr>
          <p:nvPr>
            <p:ph type="title"/>
          </p:nvPr>
        </p:nvSpPr>
        <p:spPr>
          <a:xfrm>
            <a:off x="1758669" y="373843"/>
            <a:ext cx="7214305" cy="638972"/>
          </a:xfrm>
          <a:prstGeom prst="rect">
            <a:avLst/>
          </a:prstGeom>
        </p:spPr>
        <p:txBody>
          <a:bodyPr lIns="90000" rIns="90000" bIns="0" anchor="b">
            <a:normAutofit/>
          </a:bodyPr>
          <a:lstStyle>
            <a:lvl1pPr>
              <a:defRPr sz="2052">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171634" y="1260140"/>
            <a:ext cx="8801340" cy="4995877"/>
          </a:xfrm>
          <a:prstGeom prst="rect">
            <a:avLst/>
          </a:prstGeom>
        </p:spPr>
        <p:txBody>
          <a:bodyPr>
            <a:normAutofit/>
          </a:bodyPr>
          <a:lstStyle>
            <a:lvl1pPr marL="244373" indent="-244373">
              <a:lnSpc>
                <a:spcPct val="100000"/>
              </a:lnSpc>
              <a:spcBef>
                <a:spcPts val="513"/>
              </a:spcBef>
              <a:buClr>
                <a:schemeClr val="accent1"/>
              </a:buClr>
              <a:buSzPct val="100000"/>
              <a:buFont typeface="Webdings" panose="05030102010509060703" pitchFamily="18" charset="2"/>
              <a:buChar char="4"/>
              <a:defRPr sz="1026" baseline="0">
                <a:solidFill>
                  <a:schemeClr val="tx1"/>
                </a:solidFill>
              </a:defRPr>
            </a:lvl1pPr>
            <a:lvl2pPr marL="523382" indent="-195499">
              <a:lnSpc>
                <a:spcPct val="100000"/>
              </a:lnSpc>
              <a:spcBef>
                <a:spcPts val="257"/>
              </a:spcBef>
              <a:buClr>
                <a:schemeClr val="accent1"/>
              </a:buClr>
              <a:buFont typeface="Webdings" panose="05030102010509060703" pitchFamily="18" charset="2"/>
              <a:buChar char="4"/>
              <a:defRPr sz="1026">
                <a:solidFill>
                  <a:schemeClr val="tx1"/>
                </a:solidFill>
              </a:defRPr>
            </a:lvl2pPr>
            <a:lvl3pPr marL="738893" indent="-138542">
              <a:lnSpc>
                <a:spcPct val="100000"/>
              </a:lnSpc>
              <a:spcBef>
                <a:spcPts val="257"/>
              </a:spcBef>
              <a:buClr>
                <a:schemeClr val="accent1"/>
              </a:buClr>
              <a:buFont typeface="Wingdings" panose="05000000000000000000" pitchFamily="2" charset="2"/>
              <a:buChar char="§"/>
              <a:defRPr sz="941">
                <a:solidFill>
                  <a:schemeClr val="tx1"/>
                </a:solidFill>
              </a:defRPr>
            </a:lvl3pPr>
            <a:lvl4pPr marL="954403" indent="-138542">
              <a:lnSpc>
                <a:spcPct val="100000"/>
              </a:lnSpc>
              <a:spcBef>
                <a:spcPts val="257"/>
              </a:spcBef>
              <a:buClr>
                <a:schemeClr val="accent1"/>
              </a:buClr>
              <a:buFont typeface="Wingdings" panose="05000000000000000000" pitchFamily="2" charset="2"/>
              <a:buChar char="§"/>
              <a:defRPr sz="898">
                <a:solidFill>
                  <a:schemeClr val="tx1"/>
                </a:solidFill>
              </a:defRPr>
            </a:lvl4pPr>
            <a:lvl5pPr marL="1139126" indent="-123149">
              <a:lnSpc>
                <a:spcPct val="100000"/>
              </a:lnSpc>
              <a:spcBef>
                <a:spcPts val="257"/>
              </a:spcBef>
              <a:buClr>
                <a:schemeClr val="accent1"/>
              </a:buClr>
              <a:buFont typeface="Wingdings" panose="05000000000000000000" pitchFamily="2" charset="2"/>
              <a:buChar char="§"/>
              <a:defRPr sz="89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Freeform 23"/>
          <p:cNvSpPr>
            <a:spLocks noChangeAspect="1"/>
          </p:cNvSpPr>
          <p:nvPr userDrawn="1"/>
        </p:nvSpPr>
        <p:spPr>
          <a:xfrm>
            <a:off x="7520888" y="6415705"/>
            <a:ext cx="938838" cy="414733"/>
          </a:xfrm>
          <a:custGeom>
            <a:avLst/>
            <a:gdLst>
              <a:gd name="connsiteX0" fmla="*/ 737210 w 1097756"/>
              <a:gd name="connsiteY0" fmla="*/ 0 h 457166"/>
              <a:gd name="connsiteX1" fmla="*/ 935175 w 1097756"/>
              <a:gd name="connsiteY1" fmla="*/ 0 h 457166"/>
              <a:gd name="connsiteX2" fmla="*/ 940494 w 1097756"/>
              <a:gd name="connsiteY2" fmla="*/ 203 h 457166"/>
              <a:gd name="connsiteX3" fmla="*/ 973136 w 1097756"/>
              <a:gd name="connsiteY3" fmla="*/ 24585 h 457166"/>
              <a:gd name="connsiteX4" fmla="*/ 1092606 w 1097756"/>
              <a:gd name="connsiteY4" fmla="*/ 188889 h 457166"/>
              <a:gd name="connsiteX5" fmla="*/ 1091242 w 1097756"/>
              <a:gd name="connsiteY5" fmla="*/ 225720 h 457166"/>
              <a:gd name="connsiteX6" fmla="*/ 974238 w 1097756"/>
              <a:gd name="connsiteY6" fmla="*/ 427899 h 457166"/>
              <a:gd name="connsiteX7" fmla="*/ 940527 w 1097756"/>
              <a:gd name="connsiteY7" fmla="*/ 456921 h 457166"/>
              <a:gd name="connsiteX8" fmla="*/ 935208 w 1097756"/>
              <a:gd name="connsiteY8" fmla="*/ 457166 h 457166"/>
              <a:gd name="connsiteX9" fmla="*/ 737243 w 1097756"/>
              <a:gd name="connsiteY9" fmla="*/ 457166 h 457166"/>
              <a:gd name="connsiteX10" fmla="*/ 731390 w 1097756"/>
              <a:gd name="connsiteY10" fmla="*/ 456760 h 457166"/>
              <a:gd name="connsiteX11" fmla="*/ 709399 w 1097756"/>
              <a:gd name="connsiteY11" fmla="*/ 407312 h 457166"/>
              <a:gd name="connsiteX12" fmla="*/ 824838 w 1097756"/>
              <a:gd name="connsiteY12" fmla="*/ 207885 h 457166"/>
              <a:gd name="connsiteX13" fmla="*/ 708461 w 1097756"/>
              <a:gd name="connsiteY13" fmla="*/ 47840 h 457166"/>
              <a:gd name="connsiteX14" fmla="*/ 731356 w 1097756"/>
              <a:gd name="connsiteY14" fmla="*/ 336 h 457166"/>
              <a:gd name="connsiteX15" fmla="*/ 737210 w 1097756"/>
              <a:gd name="connsiteY15" fmla="*/ 0 h 457166"/>
              <a:gd name="connsiteX16" fmla="*/ 376211 w 1097756"/>
              <a:gd name="connsiteY16" fmla="*/ 0 h 457166"/>
              <a:gd name="connsiteX17" fmla="*/ 574176 w 1097756"/>
              <a:gd name="connsiteY17" fmla="*/ 0 h 457166"/>
              <a:gd name="connsiteX18" fmla="*/ 579495 w 1097756"/>
              <a:gd name="connsiteY18" fmla="*/ 203 h 457166"/>
              <a:gd name="connsiteX19" fmla="*/ 612137 w 1097756"/>
              <a:gd name="connsiteY19" fmla="*/ 24585 h 457166"/>
              <a:gd name="connsiteX20" fmla="*/ 731607 w 1097756"/>
              <a:gd name="connsiteY20" fmla="*/ 188889 h 457166"/>
              <a:gd name="connsiteX21" fmla="*/ 730243 w 1097756"/>
              <a:gd name="connsiteY21" fmla="*/ 225720 h 457166"/>
              <a:gd name="connsiteX22" fmla="*/ 613239 w 1097756"/>
              <a:gd name="connsiteY22" fmla="*/ 427899 h 457166"/>
              <a:gd name="connsiteX23" fmla="*/ 579528 w 1097756"/>
              <a:gd name="connsiteY23" fmla="*/ 456921 h 457166"/>
              <a:gd name="connsiteX24" fmla="*/ 574209 w 1097756"/>
              <a:gd name="connsiteY24" fmla="*/ 457166 h 457166"/>
              <a:gd name="connsiteX25" fmla="*/ 376244 w 1097756"/>
              <a:gd name="connsiteY25" fmla="*/ 457166 h 457166"/>
              <a:gd name="connsiteX26" fmla="*/ 370391 w 1097756"/>
              <a:gd name="connsiteY26" fmla="*/ 456760 h 457166"/>
              <a:gd name="connsiteX27" fmla="*/ 348400 w 1097756"/>
              <a:gd name="connsiteY27" fmla="*/ 407312 h 457166"/>
              <a:gd name="connsiteX28" fmla="*/ 463839 w 1097756"/>
              <a:gd name="connsiteY28" fmla="*/ 207885 h 457166"/>
              <a:gd name="connsiteX29" fmla="*/ 347462 w 1097756"/>
              <a:gd name="connsiteY29" fmla="*/ 47840 h 457166"/>
              <a:gd name="connsiteX30" fmla="*/ 370357 w 1097756"/>
              <a:gd name="connsiteY30" fmla="*/ 336 h 457166"/>
              <a:gd name="connsiteX31" fmla="*/ 376211 w 1097756"/>
              <a:gd name="connsiteY31" fmla="*/ 0 h 457166"/>
              <a:gd name="connsiteX32" fmla="*/ 33315 w 1097756"/>
              <a:gd name="connsiteY32" fmla="*/ 0 h 457166"/>
              <a:gd name="connsiteX33" fmla="*/ 231280 w 1097756"/>
              <a:gd name="connsiteY33" fmla="*/ 0 h 457166"/>
              <a:gd name="connsiteX34" fmla="*/ 236599 w 1097756"/>
              <a:gd name="connsiteY34" fmla="*/ 203 h 457166"/>
              <a:gd name="connsiteX35" fmla="*/ 269241 w 1097756"/>
              <a:gd name="connsiteY35" fmla="*/ 24585 h 457166"/>
              <a:gd name="connsiteX36" fmla="*/ 388711 w 1097756"/>
              <a:gd name="connsiteY36" fmla="*/ 188889 h 457166"/>
              <a:gd name="connsiteX37" fmla="*/ 387347 w 1097756"/>
              <a:gd name="connsiteY37" fmla="*/ 225720 h 457166"/>
              <a:gd name="connsiteX38" fmla="*/ 270343 w 1097756"/>
              <a:gd name="connsiteY38" fmla="*/ 427899 h 457166"/>
              <a:gd name="connsiteX39" fmla="*/ 236632 w 1097756"/>
              <a:gd name="connsiteY39" fmla="*/ 456921 h 457166"/>
              <a:gd name="connsiteX40" fmla="*/ 231313 w 1097756"/>
              <a:gd name="connsiteY40" fmla="*/ 457166 h 457166"/>
              <a:gd name="connsiteX41" fmla="*/ 33348 w 1097756"/>
              <a:gd name="connsiteY41" fmla="*/ 457166 h 457166"/>
              <a:gd name="connsiteX42" fmla="*/ 27495 w 1097756"/>
              <a:gd name="connsiteY42" fmla="*/ 456760 h 457166"/>
              <a:gd name="connsiteX43" fmla="*/ 5504 w 1097756"/>
              <a:gd name="connsiteY43" fmla="*/ 407312 h 457166"/>
              <a:gd name="connsiteX44" fmla="*/ 120943 w 1097756"/>
              <a:gd name="connsiteY44" fmla="*/ 207885 h 457166"/>
              <a:gd name="connsiteX45" fmla="*/ 4566 w 1097756"/>
              <a:gd name="connsiteY45" fmla="*/ 47840 h 457166"/>
              <a:gd name="connsiteX46" fmla="*/ 27461 w 1097756"/>
              <a:gd name="connsiteY46" fmla="*/ 336 h 457166"/>
              <a:gd name="connsiteX47" fmla="*/ 33315 w 1097756"/>
              <a:gd name="connsiteY47" fmla="*/ 0 h 4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7756" h="457166">
                <a:moveTo>
                  <a:pt x="737210" y="0"/>
                </a:moveTo>
                <a:lnTo>
                  <a:pt x="935175" y="0"/>
                </a:lnTo>
                <a:lnTo>
                  <a:pt x="940494" y="203"/>
                </a:lnTo>
                <a:cubicBezTo>
                  <a:pt x="959451" y="1508"/>
                  <a:pt x="964826" y="12621"/>
                  <a:pt x="973136" y="24585"/>
                </a:cubicBezTo>
                <a:lnTo>
                  <a:pt x="1092606" y="188889"/>
                </a:lnTo>
                <a:cubicBezTo>
                  <a:pt x="1099960" y="199908"/>
                  <a:pt x="1099379" y="211040"/>
                  <a:pt x="1091242" y="225720"/>
                </a:cubicBezTo>
                <a:lnTo>
                  <a:pt x="974238" y="427899"/>
                </a:lnTo>
                <a:cubicBezTo>
                  <a:pt x="965928" y="442382"/>
                  <a:pt x="959484" y="455341"/>
                  <a:pt x="940527" y="456921"/>
                </a:cubicBezTo>
                <a:lnTo>
                  <a:pt x="935208" y="457166"/>
                </a:lnTo>
                <a:lnTo>
                  <a:pt x="737243" y="457166"/>
                </a:lnTo>
                <a:cubicBezTo>
                  <a:pt x="736155" y="457080"/>
                  <a:pt x="733772" y="457144"/>
                  <a:pt x="731390" y="456760"/>
                </a:cubicBezTo>
                <a:cubicBezTo>
                  <a:pt x="711946" y="454765"/>
                  <a:pt x="695262" y="432727"/>
                  <a:pt x="709399" y="407312"/>
                </a:cubicBezTo>
                <a:lnTo>
                  <a:pt x="824838" y="207885"/>
                </a:lnTo>
                <a:lnTo>
                  <a:pt x="708461" y="47840"/>
                </a:lnTo>
                <a:cubicBezTo>
                  <a:pt x="695640" y="26369"/>
                  <a:pt x="711912" y="1984"/>
                  <a:pt x="731356" y="336"/>
                </a:cubicBezTo>
                <a:cubicBezTo>
                  <a:pt x="733739" y="19"/>
                  <a:pt x="736122" y="71"/>
                  <a:pt x="737210" y="0"/>
                </a:cubicBezTo>
                <a:close/>
                <a:moveTo>
                  <a:pt x="376211" y="0"/>
                </a:moveTo>
                <a:lnTo>
                  <a:pt x="574176" y="0"/>
                </a:lnTo>
                <a:lnTo>
                  <a:pt x="579495" y="203"/>
                </a:lnTo>
                <a:cubicBezTo>
                  <a:pt x="598452" y="1508"/>
                  <a:pt x="603827" y="12621"/>
                  <a:pt x="612137" y="24585"/>
                </a:cubicBezTo>
                <a:lnTo>
                  <a:pt x="731607" y="188889"/>
                </a:lnTo>
                <a:cubicBezTo>
                  <a:pt x="738961" y="199908"/>
                  <a:pt x="738380" y="211040"/>
                  <a:pt x="730243" y="225720"/>
                </a:cubicBezTo>
                <a:lnTo>
                  <a:pt x="613239" y="427899"/>
                </a:lnTo>
                <a:cubicBezTo>
                  <a:pt x="604929" y="442382"/>
                  <a:pt x="598485" y="455341"/>
                  <a:pt x="579528" y="456921"/>
                </a:cubicBezTo>
                <a:lnTo>
                  <a:pt x="574209" y="457166"/>
                </a:lnTo>
                <a:lnTo>
                  <a:pt x="376244" y="457166"/>
                </a:lnTo>
                <a:cubicBezTo>
                  <a:pt x="375156" y="457080"/>
                  <a:pt x="372773" y="457144"/>
                  <a:pt x="370391" y="456760"/>
                </a:cubicBezTo>
                <a:cubicBezTo>
                  <a:pt x="350947" y="454765"/>
                  <a:pt x="334263" y="432727"/>
                  <a:pt x="348400" y="407312"/>
                </a:cubicBezTo>
                <a:lnTo>
                  <a:pt x="463839" y="207885"/>
                </a:lnTo>
                <a:lnTo>
                  <a:pt x="347462" y="47840"/>
                </a:lnTo>
                <a:cubicBezTo>
                  <a:pt x="334641" y="26369"/>
                  <a:pt x="350913" y="1984"/>
                  <a:pt x="370357" y="336"/>
                </a:cubicBezTo>
                <a:cubicBezTo>
                  <a:pt x="372740" y="19"/>
                  <a:pt x="375123" y="71"/>
                  <a:pt x="376211" y="0"/>
                </a:cubicBezTo>
                <a:close/>
                <a:moveTo>
                  <a:pt x="33315" y="0"/>
                </a:moveTo>
                <a:lnTo>
                  <a:pt x="231280" y="0"/>
                </a:lnTo>
                <a:lnTo>
                  <a:pt x="236599" y="203"/>
                </a:lnTo>
                <a:cubicBezTo>
                  <a:pt x="255556" y="1508"/>
                  <a:pt x="260931" y="12621"/>
                  <a:pt x="269241" y="24585"/>
                </a:cubicBezTo>
                <a:lnTo>
                  <a:pt x="388711" y="188889"/>
                </a:lnTo>
                <a:cubicBezTo>
                  <a:pt x="396065" y="199908"/>
                  <a:pt x="395484" y="211040"/>
                  <a:pt x="387347" y="225720"/>
                </a:cubicBezTo>
                <a:lnTo>
                  <a:pt x="270343" y="427899"/>
                </a:lnTo>
                <a:cubicBezTo>
                  <a:pt x="262033" y="442382"/>
                  <a:pt x="255589" y="455341"/>
                  <a:pt x="236632" y="456921"/>
                </a:cubicBezTo>
                <a:lnTo>
                  <a:pt x="231313" y="457166"/>
                </a:lnTo>
                <a:lnTo>
                  <a:pt x="33348" y="457166"/>
                </a:lnTo>
                <a:cubicBezTo>
                  <a:pt x="32260" y="457080"/>
                  <a:pt x="29877" y="457144"/>
                  <a:pt x="27495" y="456760"/>
                </a:cubicBezTo>
                <a:cubicBezTo>
                  <a:pt x="8051" y="454765"/>
                  <a:pt x="-8633" y="432727"/>
                  <a:pt x="5504" y="407312"/>
                </a:cubicBezTo>
                <a:lnTo>
                  <a:pt x="120943" y="207885"/>
                </a:lnTo>
                <a:lnTo>
                  <a:pt x="4566" y="47840"/>
                </a:lnTo>
                <a:cubicBezTo>
                  <a:pt x="-8255" y="26369"/>
                  <a:pt x="8017" y="1984"/>
                  <a:pt x="27461" y="336"/>
                </a:cubicBezTo>
                <a:cubicBezTo>
                  <a:pt x="29844" y="19"/>
                  <a:pt x="32227" y="71"/>
                  <a:pt x="33315"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901" dirty="0">
              <a:solidFill>
                <a:prstClr val="white"/>
              </a:solidFill>
            </a:endParaRPr>
          </a:p>
        </p:txBody>
      </p:sp>
      <p:cxnSp>
        <p:nvCxnSpPr>
          <p:cNvPr id="15" name="Straight Connector 14"/>
          <p:cNvCxnSpPr/>
          <p:nvPr userDrawn="1"/>
        </p:nvCxnSpPr>
        <p:spPr>
          <a:xfrm>
            <a:off x="0" y="636865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136627"/>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userDrawn="1">
            <p:ph type="ftr" sz="quarter" idx="3"/>
          </p:nvPr>
        </p:nvSpPr>
        <p:spPr>
          <a:xfrm>
            <a:off x="2246772" y="6451739"/>
            <a:ext cx="4650455" cy="331235"/>
          </a:xfrm>
          <a:prstGeom prst="rect">
            <a:avLst/>
          </a:prstGeom>
        </p:spPr>
        <p:txBody>
          <a:bodyPr anchor="ctr"/>
          <a:lstStyle>
            <a:lvl1pPr algn="ctr">
              <a:defRPr lang="en-GB" sz="941" baseline="0" smtClean="0">
                <a:solidFill>
                  <a:schemeClr val="bg1">
                    <a:lumMod val="50000"/>
                  </a:schemeClr>
                </a:solidFill>
              </a:defRPr>
            </a:lvl1pPr>
          </a:lstStyle>
          <a:p>
            <a:r>
              <a:rPr>
                <a:solidFill>
                  <a:prstClr val="white">
                    <a:lumMod val="50000"/>
                  </a:prstClr>
                </a:solidFill>
              </a:rPr>
              <a:t>Developing the road safety evidence base: policy workshop</a:t>
            </a:r>
            <a:endParaRPr dirty="0">
              <a:solidFill>
                <a:prstClr val="white">
                  <a:lumMod val="50000"/>
                </a:prstClr>
              </a:solidFill>
            </a:endParaRPr>
          </a:p>
        </p:txBody>
      </p:sp>
      <p:sp>
        <p:nvSpPr>
          <p:cNvPr id="23" name="Slide Number Placeholder 5"/>
          <p:cNvSpPr>
            <a:spLocks noGrp="1"/>
          </p:cNvSpPr>
          <p:nvPr userDrawn="1">
            <p:ph type="sldNum" sz="quarter" idx="12"/>
          </p:nvPr>
        </p:nvSpPr>
        <p:spPr>
          <a:xfrm>
            <a:off x="8541928" y="6456388"/>
            <a:ext cx="431046" cy="326585"/>
          </a:xfrm>
          <a:prstGeom prst="rect">
            <a:avLst/>
          </a:prstGeom>
        </p:spPr>
        <p:txBody>
          <a:bodyPr vert="horz" lIns="91440" tIns="45720" rIns="91440" bIns="45720" rtlCol="0" anchor="ctr"/>
          <a:lstStyle>
            <a:lvl1pPr>
              <a:defRPr lang="en-GB" sz="941" smtClean="0">
                <a:solidFill>
                  <a:schemeClr val="bg1">
                    <a:lumMod val="50000"/>
                  </a:schemeClr>
                </a:solidFill>
              </a:defRPr>
            </a:lvl1pPr>
          </a:lstStyle>
          <a:p>
            <a:pPr algn="r"/>
            <a:fld id="{ED90C7D8-A463-4D44-A44E-FDAAFD65B625}" type="slidenum">
              <a:rPr>
                <a:solidFill>
                  <a:prstClr val="white">
                    <a:lumMod val="50000"/>
                  </a:prstClr>
                </a:solidFill>
              </a:rPr>
              <a:pPr algn="r"/>
              <a:t>‹#›</a:t>
            </a:fld>
            <a:endParaRPr dirty="0">
              <a:solidFill>
                <a:prstClr val="white">
                  <a:lumMod val="50000"/>
                </a:prstClr>
              </a:solidFill>
            </a:endParaRPr>
          </a:p>
        </p:txBody>
      </p:sp>
    </p:spTree>
    <p:extLst>
      <p:ext uri="{BB962C8B-B14F-4D97-AF65-F5344CB8AC3E}">
        <p14:creationId xmlns:p14="http://schemas.microsoft.com/office/powerpoint/2010/main" val="1180178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93467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en-GB">
                <a:solidFill>
                  <a:prstClr val="white">
                    <a:tint val="75000"/>
                    <a:alpha val="60000"/>
                  </a:prstClr>
                </a:solidFill>
              </a:rPr>
              <a:t>PACTS: Parliamentary Advisory Council for Transport SAFETY</a:t>
            </a:r>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pic>
        <p:nvPicPr>
          <p:cNvPr id="8" name="Picture 7"/>
          <p:cNvPicPr>
            <a:picLocks noChangeAspect="1"/>
          </p:cNvPicPr>
          <p:nvPr userDrawn="1"/>
        </p:nvPicPr>
        <p:blipFill>
          <a:blip r:embed="rId2"/>
          <a:stretch>
            <a:fillRect/>
          </a:stretch>
        </p:blipFill>
        <p:spPr>
          <a:xfrm>
            <a:off x="181592" y="6235590"/>
            <a:ext cx="508605" cy="431544"/>
          </a:xfrm>
          <a:prstGeom prst="rect">
            <a:avLst/>
          </a:prstGeom>
        </p:spPr>
      </p:pic>
    </p:spTree>
    <p:extLst>
      <p:ext uri="{BB962C8B-B14F-4D97-AF65-F5344CB8AC3E}">
        <p14:creationId xmlns:p14="http://schemas.microsoft.com/office/powerpoint/2010/main" val="407339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0FAD8-D134-4C6B-B131-DB89DDAA4CB7}" type="datetime1">
              <a:rPr lang="en-GB" smtClean="0">
                <a:solidFill>
                  <a:prstClr val="white">
                    <a:tint val="75000"/>
                    <a:alpha val="60000"/>
                  </a:prstClr>
                </a:solidFill>
              </a:rPr>
              <a:pPr/>
              <a:t>01/11/2018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75458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en-GB">
                <a:solidFill>
                  <a:prstClr val="white">
                    <a:tint val="75000"/>
                    <a:alpha val="60000"/>
                  </a:prstClr>
                </a:solidFill>
              </a:rPr>
              <a:t>PACTS: Parliamentary Advisory Council for Transport SAFETY</a:t>
            </a:r>
            <a:endParaRPr lang="en-GB"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pic>
        <p:nvPicPr>
          <p:cNvPr id="8" name="Picture 7"/>
          <p:cNvPicPr>
            <a:picLocks noChangeAspect="1"/>
          </p:cNvPicPr>
          <p:nvPr userDrawn="1"/>
        </p:nvPicPr>
        <p:blipFill>
          <a:blip r:embed="rId2"/>
          <a:stretch>
            <a:fillRect/>
          </a:stretch>
        </p:blipFill>
        <p:spPr>
          <a:xfrm>
            <a:off x="181592" y="6200577"/>
            <a:ext cx="508605" cy="431544"/>
          </a:xfrm>
          <a:prstGeom prst="rect">
            <a:avLst/>
          </a:prstGeom>
        </p:spPr>
      </p:pic>
    </p:spTree>
    <p:extLst>
      <p:ext uri="{BB962C8B-B14F-4D97-AF65-F5344CB8AC3E}">
        <p14:creationId xmlns:p14="http://schemas.microsoft.com/office/powerpoint/2010/main" val="2712771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r>
              <a:rPr lang="en-GB">
                <a:solidFill>
                  <a:prstClr val="white">
                    <a:tint val="75000"/>
                    <a:alpha val="60000"/>
                  </a:prstClr>
                </a:solidFill>
              </a:rPr>
              <a:t>PACTS: Parliamentary Advisory Council for Transport SAFETY</a:t>
            </a:r>
            <a:endParaRPr lang="en-GB"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30107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r>
              <a:rPr lang="en-GB">
                <a:solidFill>
                  <a:prstClr val="white">
                    <a:tint val="75000"/>
                    <a:alpha val="60000"/>
                  </a:prstClr>
                </a:solidFill>
              </a:rPr>
              <a:t>PACTS: Parliamentary Advisory Council for Transport SAFETY</a:t>
            </a:r>
            <a:endParaRPr lang="en-GB"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pic>
        <p:nvPicPr>
          <p:cNvPr id="8" name="Picture 7"/>
          <p:cNvPicPr>
            <a:picLocks noChangeAspect="1"/>
          </p:cNvPicPr>
          <p:nvPr userDrawn="1"/>
        </p:nvPicPr>
        <p:blipFill>
          <a:blip r:embed="rId2"/>
          <a:stretch>
            <a:fillRect/>
          </a:stretch>
        </p:blipFill>
        <p:spPr>
          <a:xfrm>
            <a:off x="181593" y="6105490"/>
            <a:ext cx="508605" cy="431544"/>
          </a:xfrm>
          <a:prstGeom prst="rect">
            <a:avLst/>
          </a:prstGeom>
        </p:spPr>
      </p:pic>
    </p:spTree>
    <p:extLst>
      <p:ext uri="{BB962C8B-B14F-4D97-AF65-F5344CB8AC3E}">
        <p14:creationId xmlns:p14="http://schemas.microsoft.com/office/powerpoint/2010/main" val="2480114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r>
              <a:rPr lang="en-GB">
                <a:solidFill>
                  <a:prstClr val="white">
                    <a:tint val="75000"/>
                    <a:alpha val="60000"/>
                  </a:prstClr>
                </a:solidFill>
              </a:rPr>
              <a:t>PACTS: Parliamentary Advisory Council for Transport SAFETY</a:t>
            </a:r>
            <a:endParaRPr lang="en-GB"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
        <p:nvSpPr>
          <p:cNvPr id="8" name="TextBox 7"/>
          <p:cNvSpPr txBox="1"/>
          <p:nvPr userDrawn="1"/>
        </p:nvSpPr>
        <p:spPr>
          <a:xfrm>
            <a:off x="435894" y="685800"/>
            <a:ext cx="8272214" cy="369332"/>
          </a:xfrm>
          <a:prstGeom prst="rect">
            <a:avLst/>
          </a:prstGeom>
          <a:solidFill>
            <a:schemeClr val="accent1"/>
          </a:solidFill>
        </p:spPr>
        <p:txBody>
          <a:bodyPr wrap="square" rtlCol="0">
            <a:spAutoFit/>
          </a:bodyPr>
          <a:lstStyle/>
          <a:p>
            <a:endParaRPr lang="en-GB" dirty="0">
              <a:solidFill>
                <a:prstClr val="white"/>
              </a:solidFill>
            </a:endParaRPr>
          </a:p>
        </p:txBody>
      </p:sp>
    </p:spTree>
    <p:extLst>
      <p:ext uri="{BB962C8B-B14F-4D97-AF65-F5344CB8AC3E}">
        <p14:creationId xmlns:p14="http://schemas.microsoft.com/office/powerpoint/2010/main" val="16101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0A97C-6094-44F3-9AD2-0A11796E8BE7}" type="datetimeFigureOut">
              <a:rPr lang="en-US" smtClean="0"/>
              <a:pPr/>
              <a:t>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44BA886-EF08-4716-ACD9-77CB48D37F93}" type="datetime1">
              <a:rPr lang="en-GB" smtClean="0">
                <a:solidFill>
                  <a:prstClr val="white">
                    <a:tint val="75000"/>
                    <a:alpha val="60000"/>
                  </a:prstClr>
                </a:solidFill>
              </a:rPr>
              <a:pPr/>
              <a:t>01/11/2018</a:t>
            </a:fld>
            <a:endParaRPr lang="en-GB">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06448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en-GB">
                <a:solidFill>
                  <a:prstClr val="white">
                    <a:tint val="75000"/>
                    <a:alpha val="60000"/>
                  </a:prstClr>
                </a:solidFill>
              </a:rPr>
              <a:t>PACTS: Parliamentary Advisory Council for Transport SAFETY</a:t>
            </a:r>
            <a:endParaRPr lang="en-GB"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pic>
        <p:nvPicPr>
          <p:cNvPr id="8" name="Picture 7"/>
          <p:cNvPicPr>
            <a:picLocks noChangeAspect="1"/>
          </p:cNvPicPr>
          <p:nvPr userDrawn="1"/>
        </p:nvPicPr>
        <p:blipFill>
          <a:blip r:embed="rId2"/>
          <a:stretch>
            <a:fillRect/>
          </a:stretch>
        </p:blipFill>
        <p:spPr>
          <a:xfrm>
            <a:off x="181593" y="5932100"/>
            <a:ext cx="508605" cy="431544"/>
          </a:xfrm>
          <a:prstGeom prst="rect">
            <a:avLst/>
          </a:prstGeom>
        </p:spPr>
      </p:pic>
    </p:spTree>
    <p:extLst>
      <p:ext uri="{BB962C8B-B14F-4D97-AF65-F5344CB8AC3E}">
        <p14:creationId xmlns:p14="http://schemas.microsoft.com/office/powerpoint/2010/main" val="1562890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07563429"/>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6774956"/>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301242181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74981069"/>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5060621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4046089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09C0E-4B93-4312-A83E-F50FE7ABF0C3}" type="datetime1">
              <a:rPr lang="en-GB" smtClean="0">
                <a:solidFill>
                  <a:prstClr val="white">
                    <a:tint val="75000"/>
                    <a:alpha val="60000"/>
                  </a:prstClr>
                </a:solidFill>
              </a:rPr>
              <a:pPr/>
              <a:t>01/11/2018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921319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CF841-7216-4D44-A4C7-22768D506C80}" type="datetime1">
              <a:rPr lang="en-GB" smtClean="0">
                <a:solidFill>
                  <a:prstClr val="white">
                    <a:tint val="75000"/>
                    <a:alpha val="60000"/>
                  </a:prstClr>
                </a:solidFill>
              </a:rPr>
              <a:pPr/>
              <a:t>01/11/2018</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0953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60A97C-6094-44F3-9AD2-0A11796E8BE7}" type="datetimeFigureOut">
              <a:rPr lang="en-US" smtClean="0"/>
              <a:pPr/>
              <a:t>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1"/>
          </p:nvPr>
        </p:nvSpPr>
        <p:spPr/>
        <p:txBody>
          <a:bodyPr/>
          <a:lstStyle/>
          <a:p>
            <a:endParaRPr lang="en-GB" dirty="0">
              <a:solidFill>
                <a:prstClr val="white">
                  <a:tint val="75000"/>
                  <a:alpha val="60000"/>
                </a:prstClr>
              </a:solidFill>
            </a:endParaRPr>
          </a:p>
        </p:txBody>
      </p:sp>
      <p:sp>
        <p:nvSpPr>
          <p:cNvPr id="10" name="Slide Number Placeholder 9"/>
          <p:cNvSpPr>
            <a:spLocks noGrp="1"/>
          </p:cNvSpPr>
          <p:nvPr>
            <p:ph type="sldNum" sz="quarter" idx="12"/>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54797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4" name="Slide Number Placeholder 3"/>
          <p:cNvSpPr>
            <a:spLocks noGrp="1"/>
          </p:cNvSpPr>
          <p:nvPr>
            <p:ph type="sldNum" sz="quarter" idx="11"/>
          </p:nvPr>
        </p:nvSpPr>
        <p:spPr/>
        <p:txBody>
          <a:body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2236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60A97C-6094-44F3-9AD2-0A11796E8BE7}" type="datetimeFigureOut">
              <a:rPr lang="en-US" smtClean="0"/>
              <a:pPr/>
              <a:t>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60A97C-6094-44F3-9AD2-0A11796E8BE7}" type="datetimeFigureOut">
              <a:rPr lang="en-US" smtClean="0"/>
              <a:pPr/>
              <a:t>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0A97C-6094-44F3-9AD2-0A11796E8BE7}" type="datetimeFigureOut">
              <a:rPr lang="en-US" smtClean="0"/>
              <a:pPr/>
              <a:t>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pPr/>
              <a:t>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pPr/>
              <a:t>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0A97C-6094-44F3-9AD2-0A11796E8BE7}" type="datetimeFigureOut">
              <a:rPr lang="en-US" smtClean="0"/>
              <a:pPr/>
              <a:t>11/1/2018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D163-8FEE-4B6A-977D-600E3843CE6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9554" y="219932"/>
            <a:ext cx="1375303" cy="873136"/>
          </a:xfrm>
          <a:prstGeom prst="rect">
            <a:avLst/>
          </a:prstGeom>
        </p:spPr>
      </p:pic>
    </p:spTree>
    <p:extLst>
      <p:ext uri="{BB962C8B-B14F-4D97-AF65-F5344CB8AC3E}">
        <p14:creationId xmlns:p14="http://schemas.microsoft.com/office/powerpoint/2010/main" val="83260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solidFill>
                  <a:prstClr val="white">
                    <a:tint val="75000"/>
                    <a:alpha val="60000"/>
                  </a:prstClr>
                </a:solidFill>
              </a:rPr>
              <a:pPr/>
              <a:t>11/1/2018</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GB">
                <a:solidFill>
                  <a:prstClr val="white">
                    <a:tint val="75000"/>
                    <a:alpha val="60000"/>
                  </a:prstClr>
                </a:solidFill>
              </a:rPr>
              <a:t>PACTS</a:t>
            </a:r>
            <a:endParaRPr lang="en-GB"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D58E042-2022-4AE4-B774-09E9DEAB7DC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899643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 Id="rId6" Type="http://schemas.openxmlformats.org/officeDocument/2006/relationships/image" Target="../media/image24.jpeg"/><Relationship Id="rId5" Type="http://schemas.openxmlformats.org/officeDocument/2006/relationships/hyperlink" Target="http://www.pacts.org.uk/"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cts.org.uk/2015/09/road-safety-since-2010-a-report-with-the-rac-foundation/"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GB"/>
          </a:p>
        </p:txBody>
      </p:sp>
      <p:sp>
        <p:nvSpPr>
          <p:cNvPr id="7" name="Subtitle 6"/>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15628" y="0"/>
            <a:ext cx="9205758" cy="6913463"/>
          </a:xfrm>
          <a:prstGeom prst="rect">
            <a:avLst/>
          </a:prstGeom>
        </p:spPr>
      </p:pic>
      <p:sp>
        <p:nvSpPr>
          <p:cNvPr id="4" name="TextBox 3"/>
          <p:cNvSpPr txBox="1"/>
          <p:nvPr/>
        </p:nvSpPr>
        <p:spPr>
          <a:xfrm>
            <a:off x="1094333" y="1530260"/>
            <a:ext cx="7154323" cy="1200329"/>
          </a:xfrm>
          <a:prstGeom prst="rect">
            <a:avLst/>
          </a:prstGeom>
          <a:noFill/>
        </p:spPr>
        <p:txBody>
          <a:bodyPr wrap="square" rtlCol="0">
            <a:spAutoFit/>
          </a:bodyPr>
          <a:lstStyle/>
          <a:p>
            <a:r>
              <a:rPr lang="en-GB" sz="3600" b="1" dirty="0"/>
              <a:t>The Case for the Restoration of National Casualty Reduction Targets </a:t>
            </a:r>
            <a:endParaRPr lang="en-GB" sz="3600" b="1" i="1" dirty="0">
              <a:solidFill>
                <a:srgbClr val="002060"/>
              </a:solidFill>
              <a:cs typeface="Andalus" panose="02020603050405020304" pitchFamily="18" charset="-78"/>
            </a:endParaRPr>
          </a:p>
        </p:txBody>
      </p:sp>
      <p:pic>
        <p:nvPicPr>
          <p:cNvPr id="9" name="Picture 8" descr="PACTS final logoRGB Ne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6" y="883"/>
            <a:ext cx="1905000" cy="1219200"/>
          </a:xfrm>
          <a:prstGeom prst="rect">
            <a:avLst/>
          </a:prstGeom>
          <a:noFill/>
          <a:ln>
            <a:noFill/>
          </a:ln>
        </p:spPr>
      </p:pic>
      <p:sp>
        <p:nvSpPr>
          <p:cNvPr id="10" name="TextBox 9"/>
          <p:cNvSpPr txBox="1"/>
          <p:nvPr/>
        </p:nvSpPr>
        <p:spPr>
          <a:xfrm>
            <a:off x="678891" y="3036648"/>
            <a:ext cx="6732633" cy="1631216"/>
          </a:xfrm>
          <a:prstGeom prst="rect">
            <a:avLst/>
          </a:prstGeom>
          <a:noFill/>
        </p:spPr>
        <p:txBody>
          <a:bodyPr wrap="square" rtlCol="0">
            <a:spAutoFit/>
          </a:bodyPr>
          <a:lstStyle/>
          <a:p>
            <a:pPr algn="ctr"/>
            <a:r>
              <a:rPr lang="en-GB" sz="2500" b="1" dirty="0">
                <a:cs typeface="Andalus" panose="02020603050405020304" pitchFamily="18" charset="-78"/>
              </a:rPr>
              <a:t>David Davies</a:t>
            </a:r>
          </a:p>
          <a:p>
            <a:pPr algn="ctr"/>
            <a:r>
              <a:rPr lang="en-GB" sz="2500" b="1" dirty="0">
                <a:cs typeface="Andalus" panose="02020603050405020304" pitchFamily="18" charset="-78"/>
              </a:rPr>
              <a:t>Executive Director, PACTS</a:t>
            </a:r>
          </a:p>
          <a:p>
            <a:pPr algn="ctr"/>
            <a:r>
              <a:rPr lang="en-GB" sz="2500" b="1" dirty="0">
                <a:cs typeface="Andalus" panose="02020603050405020304" pitchFamily="18" charset="-78"/>
              </a:rPr>
              <a:t>LRSC conference, November 2018</a:t>
            </a:r>
          </a:p>
          <a:p>
            <a:pPr algn="ctr"/>
            <a:endParaRPr lang="en-GB" sz="2500" b="1" dirty="0">
              <a:cs typeface="Andalus" panose="02020603050405020304" pitchFamily="18" charset="-78"/>
            </a:endParaRPr>
          </a:p>
        </p:txBody>
      </p:sp>
      <p:pic>
        <p:nvPicPr>
          <p:cNvPr id="8" name="Picture 7"/>
          <p:cNvPicPr>
            <a:picLocks noChangeAspect="1"/>
          </p:cNvPicPr>
          <p:nvPr/>
        </p:nvPicPr>
        <p:blipFill>
          <a:blip r:embed="rId4"/>
          <a:stretch>
            <a:fillRect/>
          </a:stretch>
        </p:blipFill>
        <p:spPr>
          <a:xfrm>
            <a:off x="2743510" y="4352925"/>
            <a:ext cx="4572000" cy="2571750"/>
          </a:xfrm>
          <a:prstGeom prst="rect">
            <a:avLst/>
          </a:prstGeom>
          <a:effectLst>
            <a:softEdge rad="254000"/>
          </a:effectLst>
        </p:spPr>
      </p:pic>
    </p:spTree>
    <p:extLst>
      <p:ext uri="{BB962C8B-B14F-4D97-AF65-F5344CB8AC3E}">
        <p14:creationId xmlns:p14="http://schemas.microsoft.com/office/powerpoint/2010/main" val="150328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0" y="-55463"/>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449" y="-22731"/>
            <a:ext cx="1905000" cy="1219200"/>
          </a:xfrm>
          <a:prstGeom prst="rect">
            <a:avLst/>
          </a:prstGeom>
          <a:noFill/>
          <a:ln>
            <a:noFill/>
          </a:ln>
        </p:spPr>
      </p:pic>
      <p:sp>
        <p:nvSpPr>
          <p:cNvPr id="9" name="TextBox 8"/>
          <p:cNvSpPr txBox="1"/>
          <p:nvPr/>
        </p:nvSpPr>
        <p:spPr>
          <a:xfrm>
            <a:off x="739955" y="31775"/>
            <a:ext cx="5976664" cy="584775"/>
          </a:xfrm>
          <a:prstGeom prst="rect">
            <a:avLst/>
          </a:prstGeom>
          <a:noFill/>
        </p:spPr>
        <p:txBody>
          <a:bodyPr wrap="square" rtlCol="0">
            <a:spAutoFit/>
          </a:bodyPr>
          <a:lstStyle/>
          <a:p>
            <a:pPr algn="ctr"/>
            <a:r>
              <a:rPr lang="en-GB" sz="3200" b="1" dirty="0">
                <a:solidFill>
                  <a:srgbClr val="002060"/>
                </a:solidFill>
                <a:cs typeface="Andalus" panose="02020603050405020304" pitchFamily="18" charset="-78"/>
              </a:rPr>
              <a:t>People killed on the roads</a:t>
            </a:r>
            <a:endParaRPr lang="en-GB" sz="3200" b="1" i="1" dirty="0">
              <a:solidFill>
                <a:srgbClr val="002060"/>
              </a:solidFill>
              <a:cs typeface="Andalus" panose="02020603050405020304" pitchFamily="18" charset="-78"/>
            </a:endParaRPr>
          </a:p>
        </p:txBody>
      </p:sp>
      <p:graphicFrame>
        <p:nvGraphicFramePr>
          <p:cNvPr id="14" name="Table 13"/>
          <p:cNvGraphicFramePr>
            <a:graphicFrameLocks noGrp="1"/>
          </p:cNvGraphicFramePr>
          <p:nvPr>
            <p:extLst>
              <p:ext uri="{D42A27DB-BD31-4B8C-83A1-F6EECF244321}">
                <p14:modId xmlns:p14="http://schemas.microsoft.com/office/powerpoint/2010/main" val="1826416415"/>
              </p:ext>
            </p:extLst>
          </p:nvPr>
        </p:nvGraphicFramePr>
        <p:xfrm>
          <a:off x="895602" y="1637840"/>
          <a:ext cx="6480720" cy="4778788"/>
        </p:xfrm>
        <a:graphic>
          <a:graphicData uri="http://schemas.openxmlformats.org/drawingml/2006/table">
            <a:tbl>
              <a:tblPr firstRow="1" firstCol="1" bandRow="1">
                <a:tableStyleId>{5C22544A-7EE6-4342-B048-85BDC9FD1C3A}</a:tableStyleId>
              </a:tblPr>
              <a:tblGrid>
                <a:gridCol w="3036762">
                  <a:extLst>
                    <a:ext uri="{9D8B030D-6E8A-4147-A177-3AD203B41FA5}">
                      <a16:colId xmlns:a16="http://schemas.microsoft.com/office/drawing/2014/main" val="20000"/>
                    </a:ext>
                  </a:extLst>
                </a:gridCol>
                <a:gridCol w="1721979">
                  <a:extLst>
                    <a:ext uri="{9D8B030D-6E8A-4147-A177-3AD203B41FA5}">
                      <a16:colId xmlns:a16="http://schemas.microsoft.com/office/drawing/2014/main" val="20001"/>
                    </a:ext>
                  </a:extLst>
                </a:gridCol>
                <a:gridCol w="1721979">
                  <a:extLst>
                    <a:ext uri="{9D8B030D-6E8A-4147-A177-3AD203B41FA5}">
                      <a16:colId xmlns:a16="http://schemas.microsoft.com/office/drawing/2014/main" val="20002"/>
                    </a:ext>
                  </a:extLst>
                </a:gridCol>
              </a:tblGrid>
              <a:tr h="419396">
                <a:tc rowSpan="2">
                  <a:txBody>
                    <a:bodyPr/>
                    <a:lstStyle/>
                    <a:p>
                      <a:pPr>
                        <a:spcAft>
                          <a:spcPts val="0"/>
                        </a:spcAft>
                      </a:pPr>
                      <a:r>
                        <a:rPr lang="en-GB" sz="2400" b="1" dirty="0">
                          <a:effectLst/>
                          <a:latin typeface="+mn-lt"/>
                          <a:cs typeface="Andalus" panose="02020603050405020304" pitchFamily="18" charset="-78"/>
                        </a:rPr>
                        <a:t>Jurisdiction</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gridSpan="2">
                  <a:txBody>
                    <a:bodyPr/>
                    <a:lstStyle/>
                    <a:p>
                      <a:pPr algn="ctr">
                        <a:spcAft>
                          <a:spcPts val="0"/>
                        </a:spcAft>
                      </a:pPr>
                      <a:r>
                        <a:rPr lang="en-GB" sz="2400" b="1" dirty="0">
                          <a:effectLst/>
                          <a:latin typeface="+mn-lt"/>
                          <a:cs typeface="Andalus" panose="02020603050405020304" pitchFamily="18" charset="-78"/>
                        </a:rPr>
                        <a:t>People Killed - % Change</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1067552">
                <a:tc vMerge="1">
                  <a:txBody>
                    <a:bodyPr/>
                    <a:lstStyle/>
                    <a:p>
                      <a:endParaRPr lang="en-GB"/>
                    </a:p>
                  </a:txBody>
                  <a:tcPr/>
                </a:tc>
                <a:tc>
                  <a:txBody>
                    <a:bodyPr/>
                    <a:lstStyle/>
                    <a:p>
                      <a:pPr>
                        <a:spcAft>
                          <a:spcPts val="0"/>
                        </a:spcAft>
                      </a:pPr>
                      <a:r>
                        <a:rPr lang="en-GB" sz="2400" b="1">
                          <a:effectLst/>
                          <a:latin typeface="+mn-lt"/>
                          <a:cs typeface="Andalus" panose="02020603050405020304" pitchFamily="18" charset="-78"/>
                        </a:rPr>
                        <a:t>% change 2010 to 2014</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effectLst/>
                          <a:latin typeface="+mn-lt"/>
                          <a:cs typeface="Andalus" panose="02020603050405020304" pitchFamily="18" charset="-78"/>
                        </a:rPr>
                        <a:t>% change 2010 to 2017</a:t>
                      </a:r>
                      <a:endParaRPr lang="en-GB" sz="2400" b="1">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1"/>
                  </a:ext>
                </a:extLst>
              </a:tr>
              <a:tr h="533776">
                <a:tc>
                  <a:txBody>
                    <a:bodyPr/>
                    <a:lstStyle/>
                    <a:p>
                      <a:pPr>
                        <a:spcAft>
                          <a:spcPts val="0"/>
                        </a:spcAft>
                      </a:pPr>
                      <a:r>
                        <a:rPr lang="en-GB" sz="2400" b="1" dirty="0">
                          <a:effectLst/>
                          <a:latin typeface="+mn-lt"/>
                          <a:cs typeface="Andalus" panose="02020603050405020304" pitchFamily="18" charset="-78"/>
                        </a:rPr>
                        <a:t>England excl. London</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-6%</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-1%</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2"/>
                  </a:ext>
                </a:extLst>
              </a:tr>
              <a:tr h="266887">
                <a:tc>
                  <a:txBody>
                    <a:bodyPr/>
                    <a:lstStyle/>
                    <a:p>
                      <a:pPr>
                        <a:spcAft>
                          <a:spcPts val="0"/>
                        </a:spcAft>
                      </a:pPr>
                      <a:r>
                        <a:rPr lang="en-GB" sz="2400" b="1" dirty="0">
                          <a:effectLst/>
                          <a:latin typeface="+mn-lt"/>
                          <a:cs typeface="Andalus" panose="02020603050405020304" pitchFamily="18" charset="-78"/>
                        </a:rPr>
                        <a:t>London</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2%</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4%</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3"/>
                  </a:ext>
                </a:extLst>
              </a:tr>
              <a:tr h="266887">
                <a:tc>
                  <a:txBody>
                    <a:bodyPr/>
                    <a:lstStyle/>
                    <a:p>
                      <a:pPr>
                        <a:spcAft>
                          <a:spcPts val="0"/>
                        </a:spcAft>
                      </a:pPr>
                      <a:r>
                        <a:rPr lang="en-GB" sz="2400" b="1" dirty="0">
                          <a:effectLst/>
                          <a:latin typeface="+mn-lt"/>
                          <a:cs typeface="Andalus" panose="02020603050405020304" pitchFamily="18" charset="-78"/>
                        </a:rPr>
                        <a:t>Total England</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-5%</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-1%</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4"/>
                  </a:ext>
                </a:extLst>
              </a:tr>
              <a:tr h="266887">
                <a:tc>
                  <a:txBody>
                    <a:bodyPr/>
                    <a:lstStyle/>
                    <a:p>
                      <a:pPr>
                        <a:spcAft>
                          <a:spcPts val="0"/>
                        </a:spcAft>
                      </a:pPr>
                      <a:r>
                        <a:rPr lang="en-GB" sz="2400" b="1" dirty="0">
                          <a:effectLst/>
                          <a:latin typeface="+mn-lt"/>
                          <a:cs typeface="Andalus" panose="02020603050405020304" pitchFamily="18" charset="-78"/>
                        </a:rPr>
                        <a:t>Wales</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16%</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16%</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5"/>
                  </a:ext>
                </a:extLst>
              </a:tr>
              <a:tr h="266887">
                <a:tc>
                  <a:txBody>
                    <a:bodyPr/>
                    <a:lstStyle/>
                    <a:p>
                      <a:pPr>
                        <a:spcAft>
                          <a:spcPts val="0"/>
                        </a:spcAft>
                      </a:pPr>
                      <a:r>
                        <a:rPr lang="en-GB" sz="2400" b="1" dirty="0">
                          <a:effectLst/>
                          <a:latin typeface="+mn-lt"/>
                          <a:cs typeface="Andalus" panose="02020603050405020304" pitchFamily="18" charset="-78"/>
                        </a:rPr>
                        <a:t>Scotland</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-4%</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-30%</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6"/>
                  </a:ext>
                </a:extLst>
              </a:tr>
              <a:tr h="533776">
                <a:tc>
                  <a:txBody>
                    <a:bodyPr/>
                    <a:lstStyle/>
                    <a:p>
                      <a:pPr>
                        <a:spcAft>
                          <a:spcPts val="0"/>
                        </a:spcAft>
                      </a:pPr>
                      <a:r>
                        <a:rPr lang="en-GB" sz="2400" b="1">
                          <a:effectLst/>
                          <a:latin typeface="+mn-lt"/>
                          <a:cs typeface="Andalus" panose="02020603050405020304" pitchFamily="18" charset="-78"/>
                        </a:rPr>
                        <a:t>Total Great Britain</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-4%</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-3%</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7"/>
                  </a:ext>
                </a:extLst>
              </a:tr>
              <a:tr h="266887">
                <a:tc>
                  <a:txBody>
                    <a:bodyPr/>
                    <a:lstStyle/>
                    <a:p>
                      <a:pPr>
                        <a:spcAft>
                          <a:spcPts val="0"/>
                        </a:spcAft>
                      </a:pPr>
                      <a:r>
                        <a:rPr lang="en-GB" sz="2400" b="1">
                          <a:effectLst/>
                          <a:latin typeface="+mn-lt"/>
                          <a:cs typeface="Andalus" panose="02020603050405020304" pitchFamily="18" charset="-78"/>
                        </a:rPr>
                        <a:t>Northern Ireland</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44%</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15%</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8"/>
                  </a:ext>
                </a:extLst>
              </a:tr>
              <a:tr h="266887">
                <a:tc>
                  <a:txBody>
                    <a:bodyPr/>
                    <a:lstStyle/>
                    <a:p>
                      <a:pPr>
                        <a:spcAft>
                          <a:spcPts val="0"/>
                        </a:spcAft>
                      </a:pPr>
                      <a:r>
                        <a:rPr lang="en-GB" sz="2400" b="1">
                          <a:effectLst/>
                          <a:latin typeface="+mn-lt"/>
                          <a:cs typeface="Andalus" panose="02020603050405020304" pitchFamily="18" charset="-78"/>
                        </a:rPr>
                        <a:t>UK</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-3%</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-3%</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4005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0" y="-55463"/>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449" y="-22731"/>
            <a:ext cx="1905000" cy="1219200"/>
          </a:xfrm>
          <a:prstGeom prst="rect">
            <a:avLst/>
          </a:prstGeom>
          <a:noFill/>
          <a:ln>
            <a:noFill/>
          </a:ln>
        </p:spPr>
      </p:pic>
      <p:sp>
        <p:nvSpPr>
          <p:cNvPr id="9" name="TextBox 8"/>
          <p:cNvSpPr txBox="1"/>
          <p:nvPr/>
        </p:nvSpPr>
        <p:spPr>
          <a:xfrm>
            <a:off x="739955" y="31775"/>
            <a:ext cx="5976664" cy="1077218"/>
          </a:xfrm>
          <a:prstGeom prst="rect">
            <a:avLst/>
          </a:prstGeom>
          <a:noFill/>
        </p:spPr>
        <p:txBody>
          <a:bodyPr wrap="square" rtlCol="0">
            <a:spAutoFit/>
          </a:bodyPr>
          <a:lstStyle/>
          <a:p>
            <a:pPr algn="ctr"/>
            <a:r>
              <a:rPr lang="en-GB" sz="3200" b="1" dirty="0">
                <a:solidFill>
                  <a:srgbClr val="002060"/>
                </a:solidFill>
                <a:cs typeface="Andalus" panose="02020603050405020304" pitchFamily="18" charset="-78"/>
              </a:rPr>
              <a:t>People killed on the roads – relative to population</a:t>
            </a:r>
            <a:endParaRPr lang="en-GB" sz="3200" b="1" i="1" dirty="0">
              <a:solidFill>
                <a:srgbClr val="002060"/>
              </a:solidFill>
              <a:cs typeface="Andalus" panose="02020603050405020304" pitchFamily="18"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4175979462"/>
              </p:ext>
            </p:extLst>
          </p:nvPr>
        </p:nvGraphicFramePr>
        <p:xfrm>
          <a:off x="278288" y="1088151"/>
          <a:ext cx="6768753" cy="5596097"/>
        </p:xfrm>
        <a:graphic>
          <a:graphicData uri="http://schemas.openxmlformats.org/drawingml/2006/table">
            <a:tbl>
              <a:tblPr firstRow="1" firstCol="1" bandRow="1">
                <a:tableStyleId>{5C22544A-7EE6-4342-B048-85BDC9FD1C3A}</a:tableStyleId>
              </a:tblPr>
              <a:tblGrid>
                <a:gridCol w="2601492">
                  <a:extLst>
                    <a:ext uri="{9D8B030D-6E8A-4147-A177-3AD203B41FA5}">
                      <a16:colId xmlns:a16="http://schemas.microsoft.com/office/drawing/2014/main" val="20000"/>
                    </a:ext>
                  </a:extLst>
                </a:gridCol>
                <a:gridCol w="1389087">
                  <a:extLst>
                    <a:ext uri="{9D8B030D-6E8A-4147-A177-3AD203B41FA5}">
                      <a16:colId xmlns:a16="http://schemas.microsoft.com/office/drawing/2014/main" val="20001"/>
                    </a:ext>
                  </a:extLst>
                </a:gridCol>
                <a:gridCol w="1389087">
                  <a:extLst>
                    <a:ext uri="{9D8B030D-6E8A-4147-A177-3AD203B41FA5}">
                      <a16:colId xmlns:a16="http://schemas.microsoft.com/office/drawing/2014/main" val="20002"/>
                    </a:ext>
                  </a:extLst>
                </a:gridCol>
                <a:gridCol w="1389087">
                  <a:extLst>
                    <a:ext uri="{9D8B030D-6E8A-4147-A177-3AD203B41FA5}">
                      <a16:colId xmlns:a16="http://schemas.microsoft.com/office/drawing/2014/main" val="20003"/>
                    </a:ext>
                  </a:extLst>
                </a:gridCol>
              </a:tblGrid>
              <a:tr h="576064">
                <a:tc rowSpan="2">
                  <a:txBody>
                    <a:bodyPr/>
                    <a:lstStyle/>
                    <a:p>
                      <a:pPr>
                        <a:spcAft>
                          <a:spcPts val="0"/>
                        </a:spcAft>
                      </a:pPr>
                      <a:r>
                        <a:rPr lang="en-GB" sz="2400" b="1" dirty="0">
                          <a:effectLst/>
                          <a:latin typeface="+mn-lt"/>
                          <a:cs typeface="Andalus" panose="02020603050405020304" pitchFamily="18" charset="-78"/>
                        </a:rPr>
                        <a:t>Jurisdiction</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gridSpan="3">
                  <a:txBody>
                    <a:bodyPr/>
                    <a:lstStyle/>
                    <a:p>
                      <a:pPr algn="ctr">
                        <a:spcAft>
                          <a:spcPts val="0"/>
                        </a:spcAft>
                      </a:pPr>
                      <a:r>
                        <a:rPr lang="en-GB" sz="2400" b="1" dirty="0">
                          <a:effectLst/>
                          <a:latin typeface="+mn-lt"/>
                          <a:cs typeface="Andalus" panose="02020603050405020304" pitchFamily="18" charset="-78"/>
                        </a:rPr>
                        <a:t>People Killed Per Million Population and % Change</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52129">
                <a:tc vMerge="1">
                  <a:txBody>
                    <a:bodyPr/>
                    <a:lstStyle/>
                    <a:p>
                      <a:endParaRPr lang="en-GB"/>
                    </a:p>
                  </a:txBody>
                  <a:tcPr/>
                </a:tc>
                <a:tc>
                  <a:txBody>
                    <a:bodyPr/>
                    <a:lstStyle/>
                    <a:p>
                      <a:pPr algn="ctr">
                        <a:spcAft>
                          <a:spcPts val="0"/>
                        </a:spcAft>
                      </a:pPr>
                      <a:r>
                        <a:rPr lang="en-GB" sz="2400" b="1" dirty="0">
                          <a:effectLst/>
                          <a:latin typeface="+mn-lt"/>
                          <a:cs typeface="Andalus" panose="02020603050405020304" pitchFamily="18" charset="-78"/>
                        </a:rPr>
                        <a:t>% change 2010 to 2014</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lgn="ctr">
                        <a:spcAft>
                          <a:spcPts val="0"/>
                        </a:spcAft>
                      </a:pPr>
                      <a:r>
                        <a:rPr lang="en-GB" sz="2400" b="1" dirty="0">
                          <a:effectLst/>
                          <a:latin typeface="+mn-lt"/>
                          <a:cs typeface="Andalus" panose="02020603050405020304" pitchFamily="18" charset="-78"/>
                        </a:rPr>
                        <a:t>2017 </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lgn="ctr">
                        <a:spcAft>
                          <a:spcPts val="0"/>
                        </a:spcAft>
                      </a:pPr>
                      <a:r>
                        <a:rPr lang="en-GB" sz="2400" b="1" dirty="0">
                          <a:effectLst/>
                          <a:latin typeface="+mn-lt"/>
                          <a:cs typeface="Andalus" panose="02020603050405020304" pitchFamily="18" charset="-78"/>
                        </a:rPr>
                        <a:t>% change 2010 to 2017</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1"/>
                  </a:ext>
                </a:extLst>
              </a:tr>
              <a:tr h="576064">
                <a:tc>
                  <a:txBody>
                    <a:bodyPr/>
                    <a:lstStyle/>
                    <a:p>
                      <a:pPr>
                        <a:spcAft>
                          <a:spcPts val="0"/>
                        </a:spcAft>
                      </a:pPr>
                      <a:r>
                        <a:rPr lang="en-GB" sz="2400" b="1">
                          <a:effectLst/>
                          <a:latin typeface="+mn-lt"/>
                          <a:cs typeface="Andalus" panose="02020603050405020304" pitchFamily="18" charset="-78"/>
                        </a:rPr>
                        <a:t>England excl. London</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-8%</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30.2</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-6%</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2"/>
                  </a:ext>
                </a:extLst>
              </a:tr>
              <a:tr h="288032">
                <a:tc>
                  <a:txBody>
                    <a:bodyPr/>
                    <a:lstStyle/>
                    <a:p>
                      <a:pPr>
                        <a:spcAft>
                          <a:spcPts val="0"/>
                        </a:spcAft>
                      </a:pPr>
                      <a:r>
                        <a:rPr lang="en-GB" sz="2400" b="1">
                          <a:effectLst/>
                          <a:latin typeface="+mn-lt"/>
                          <a:cs typeface="Andalus" panose="02020603050405020304" pitchFamily="18" charset="-78"/>
                        </a:rPr>
                        <a:t>London</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-3%</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14.9</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-5%</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3"/>
                  </a:ext>
                </a:extLst>
              </a:tr>
              <a:tr h="288032">
                <a:tc>
                  <a:txBody>
                    <a:bodyPr/>
                    <a:lstStyle/>
                    <a:p>
                      <a:pPr>
                        <a:spcAft>
                          <a:spcPts val="0"/>
                        </a:spcAft>
                      </a:pPr>
                      <a:r>
                        <a:rPr lang="en-GB" sz="2400" b="1">
                          <a:effectLst/>
                          <a:latin typeface="+mn-lt"/>
                          <a:cs typeface="Andalus" panose="02020603050405020304" pitchFamily="18" charset="-78"/>
                        </a:rPr>
                        <a:t>Total England</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-8%</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27.8</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-6%</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4"/>
                  </a:ext>
                </a:extLst>
              </a:tr>
              <a:tr h="288032">
                <a:tc>
                  <a:txBody>
                    <a:bodyPr/>
                    <a:lstStyle/>
                    <a:p>
                      <a:pPr>
                        <a:spcAft>
                          <a:spcPts val="0"/>
                        </a:spcAft>
                      </a:pPr>
                      <a:r>
                        <a:rPr lang="en-GB" sz="2400" b="1">
                          <a:effectLst/>
                          <a:latin typeface="+mn-lt"/>
                          <a:cs typeface="Andalus" panose="02020603050405020304" pitchFamily="18" charset="-78"/>
                        </a:rPr>
                        <a:t>Wales</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14%</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33.0</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13%</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5"/>
                  </a:ext>
                </a:extLst>
              </a:tr>
              <a:tr h="288032">
                <a:tc>
                  <a:txBody>
                    <a:bodyPr/>
                    <a:lstStyle/>
                    <a:p>
                      <a:pPr>
                        <a:spcAft>
                          <a:spcPts val="0"/>
                        </a:spcAft>
                      </a:pPr>
                      <a:r>
                        <a:rPr lang="en-GB" sz="2400" b="1">
                          <a:effectLst/>
                          <a:latin typeface="+mn-lt"/>
                          <a:cs typeface="Andalus" panose="02020603050405020304" pitchFamily="18" charset="-78"/>
                        </a:rPr>
                        <a:t>Scotland</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-5%</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26.9</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-31%</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6"/>
                  </a:ext>
                </a:extLst>
              </a:tr>
              <a:tr h="576064">
                <a:tc>
                  <a:txBody>
                    <a:bodyPr/>
                    <a:lstStyle/>
                    <a:p>
                      <a:pPr>
                        <a:spcAft>
                          <a:spcPts val="0"/>
                        </a:spcAft>
                      </a:pPr>
                      <a:r>
                        <a:rPr lang="en-GB" sz="2400" b="1">
                          <a:effectLst/>
                          <a:latin typeface="+mn-lt"/>
                          <a:cs typeface="Andalus" panose="02020603050405020304" pitchFamily="18" charset="-78"/>
                        </a:rPr>
                        <a:t>Total Great Britain</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-7%</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27.9</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-8%</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7"/>
                  </a:ext>
                </a:extLst>
              </a:tr>
              <a:tr h="576064">
                <a:tc>
                  <a:txBody>
                    <a:bodyPr/>
                    <a:lstStyle/>
                    <a:p>
                      <a:pPr>
                        <a:spcAft>
                          <a:spcPts val="0"/>
                        </a:spcAft>
                      </a:pPr>
                      <a:r>
                        <a:rPr lang="en-GB" sz="2400" b="1">
                          <a:effectLst/>
                          <a:latin typeface="+mn-lt"/>
                          <a:cs typeface="Andalus" panose="02020603050405020304" pitchFamily="18" charset="-78"/>
                        </a:rPr>
                        <a:t>Northern Ireland</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41%</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33.7</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10%</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8"/>
                  </a:ext>
                </a:extLst>
              </a:tr>
              <a:tr h="288032">
                <a:tc>
                  <a:txBody>
                    <a:bodyPr/>
                    <a:lstStyle/>
                    <a:p>
                      <a:pPr>
                        <a:spcAft>
                          <a:spcPts val="0"/>
                        </a:spcAft>
                      </a:pPr>
                      <a:r>
                        <a:rPr lang="en-GB" sz="2400" b="1">
                          <a:effectLst/>
                          <a:latin typeface="+mn-lt"/>
                          <a:cs typeface="Andalus" panose="02020603050405020304" pitchFamily="18" charset="-78"/>
                        </a:rPr>
                        <a:t>UK</a:t>
                      </a:r>
                      <a:endParaRPr lang="en-GB" sz="2400" b="1">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-5%</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effectLst/>
                          <a:latin typeface="+mn-lt"/>
                          <a:cs typeface="Andalus" panose="02020603050405020304" pitchFamily="18" charset="-78"/>
                        </a:rPr>
                        <a:t>28.1</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70C0"/>
                          </a:solidFill>
                          <a:effectLst/>
                          <a:latin typeface="+mn-lt"/>
                          <a:cs typeface="Andalus" panose="02020603050405020304" pitchFamily="18" charset="-78"/>
                        </a:rPr>
                        <a:t>-8%</a:t>
                      </a:r>
                      <a:endParaRPr lang="en-GB" sz="2400" b="1" dirty="0">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1750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0" y="-55463"/>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449" y="-22731"/>
            <a:ext cx="1905000" cy="1219200"/>
          </a:xfrm>
          <a:prstGeom prst="rect">
            <a:avLst/>
          </a:prstGeom>
          <a:noFill/>
          <a:ln>
            <a:noFill/>
          </a:ln>
        </p:spPr>
      </p:pic>
      <p:sp>
        <p:nvSpPr>
          <p:cNvPr id="9" name="TextBox 8"/>
          <p:cNvSpPr txBox="1"/>
          <p:nvPr/>
        </p:nvSpPr>
        <p:spPr>
          <a:xfrm>
            <a:off x="739955" y="31775"/>
            <a:ext cx="5976664" cy="584775"/>
          </a:xfrm>
          <a:prstGeom prst="rect">
            <a:avLst/>
          </a:prstGeom>
          <a:noFill/>
        </p:spPr>
        <p:txBody>
          <a:bodyPr wrap="square" rtlCol="0">
            <a:spAutoFit/>
          </a:bodyPr>
          <a:lstStyle/>
          <a:p>
            <a:pPr algn="ctr"/>
            <a:r>
              <a:rPr lang="en-GB" sz="3200" b="1" dirty="0">
                <a:solidFill>
                  <a:srgbClr val="002060"/>
                </a:solidFill>
                <a:cs typeface="Andalus" panose="02020603050405020304" pitchFamily="18" charset="-78"/>
              </a:rPr>
              <a:t>Deaths by road user group</a:t>
            </a:r>
            <a:endParaRPr lang="en-GB" sz="3200" b="1" i="1" dirty="0">
              <a:solidFill>
                <a:srgbClr val="002060"/>
              </a:solidFill>
              <a:cs typeface="Andalus" panose="02020603050405020304" pitchFamily="18" charset="-78"/>
            </a:endParaRPr>
          </a:p>
        </p:txBody>
      </p:sp>
      <p:graphicFrame>
        <p:nvGraphicFramePr>
          <p:cNvPr id="11" name="Chart 10"/>
          <p:cNvGraphicFramePr/>
          <p:nvPr>
            <p:extLst>
              <p:ext uri="{D42A27DB-BD31-4B8C-83A1-F6EECF244321}">
                <p14:modId xmlns:p14="http://schemas.microsoft.com/office/powerpoint/2010/main" val="520339227"/>
              </p:ext>
            </p:extLst>
          </p:nvPr>
        </p:nvGraphicFramePr>
        <p:xfrm>
          <a:off x="-49933" y="643000"/>
          <a:ext cx="5954557" cy="41044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2872367068"/>
              </p:ext>
            </p:extLst>
          </p:nvPr>
        </p:nvGraphicFramePr>
        <p:xfrm>
          <a:off x="3635896" y="3140968"/>
          <a:ext cx="5524552" cy="3600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9425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0" y="-99392"/>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449" y="-22731"/>
            <a:ext cx="1905000" cy="1219200"/>
          </a:xfrm>
          <a:prstGeom prst="rect">
            <a:avLst/>
          </a:prstGeom>
          <a:noFill/>
          <a:ln>
            <a:noFill/>
          </a:ln>
        </p:spPr>
      </p:pic>
      <p:sp>
        <p:nvSpPr>
          <p:cNvPr id="9" name="TextBox 8"/>
          <p:cNvSpPr txBox="1"/>
          <p:nvPr/>
        </p:nvSpPr>
        <p:spPr>
          <a:xfrm>
            <a:off x="827584" y="11675"/>
            <a:ext cx="5883618" cy="584775"/>
          </a:xfrm>
          <a:prstGeom prst="rect">
            <a:avLst/>
          </a:prstGeom>
          <a:noFill/>
        </p:spPr>
        <p:txBody>
          <a:bodyPr wrap="square" rtlCol="0">
            <a:spAutoFit/>
          </a:bodyPr>
          <a:lstStyle/>
          <a:p>
            <a:pPr algn="ctr"/>
            <a:r>
              <a:rPr lang="en-GB" sz="3200" b="1" dirty="0">
                <a:solidFill>
                  <a:srgbClr val="002060"/>
                </a:solidFill>
                <a:cs typeface="Andalus" panose="02020603050405020304" pitchFamily="18" charset="-78"/>
              </a:rPr>
              <a:t>Seriously injured on the roads</a:t>
            </a:r>
            <a:endParaRPr lang="en-GB" sz="3200" b="1" i="1" dirty="0">
              <a:solidFill>
                <a:srgbClr val="002060"/>
              </a:solidFill>
              <a:cs typeface="Andalus" panose="02020603050405020304" pitchFamily="18" charset="-78"/>
            </a:endParaRPr>
          </a:p>
        </p:txBody>
      </p:sp>
      <p:graphicFrame>
        <p:nvGraphicFramePr>
          <p:cNvPr id="11" name="Chart 10"/>
          <p:cNvGraphicFramePr/>
          <p:nvPr>
            <p:extLst>
              <p:ext uri="{D42A27DB-BD31-4B8C-83A1-F6EECF244321}">
                <p14:modId xmlns:p14="http://schemas.microsoft.com/office/powerpoint/2010/main" val="695963250"/>
              </p:ext>
            </p:extLst>
          </p:nvPr>
        </p:nvGraphicFramePr>
        <p:xfrm>
          <a:off x="685800" y="1292292"/>
          <a:ext cx="7990656" cy="52330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979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0" y="-64049"/>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449" y="-22731"/>
            <a:ext cx="1905000" cy="1219200"/>
          </a:xfrm>
          <a:prstGeom prst="rect">
            <a:avLst/>
          </a:prstGeom>
          <a:noFill/>
          <a:ln>
            <a:noFill/>
          </a:ln>
        </p:spPr>
      </p:pic>
      <p:sp>
        <p:nvSpPr>
          <p:cNvPr id="9" name="TextBox 8"/>
          <p:cNvSpPr txBox="1"/>
          <p:nvPr/>
        </p:nvSpPr>
        <p:spPr>
          <a:xfrm>
            <a:off x="812403" y="31775"/>
            <a:ext cx="5883618" cy="1077218"/>
          </a:xfrm>
          <a:prstGeom prst="rect">
            <a:avLst/>
          </a:prstGeom>
          <a:noFill/>
        </p:spPr>
        <p:txBody>
          <a:bodyPr wrap="square" rtlCol="0">
            <a:spAutoFit/>
          </a:bodyPr>
          <a:lstStyle/>
          <a:p>
            <a:pPr algn="ctr"/>
            <a:r>
              <a:rPr lang="en-GB" sz="3200" b="1" dirty="0">
                <a:solidFill>
                  <a:srgbClr val="002060"/>
                </a:solidFill>
                <a:cs typeface="Andalus" panose="02020603050405020304" pitchFamily="18" charset="-78"/>
              </a:rPr>
              <a:t>Seriously injured on the roads</a:t>
            </a:r>
          </a:p>
          <a:p>
            <a:pPr algn="ctr"/>
            <a:r>
              <a:rPr lang="en-GB" sz="3200" b="1" i="1" dirty="0">
                <a:solidFill>
                  <a:srgbClr val="002060"/>
                </a:solidFill>
                <a:cs typeface="Andalus" panose="02020603050405020304" pitchFamily="18" charset="-78"/>
              </a:rPr>
              <a:t>(not adjusted for CRASH/COPA)</a:t>
            </a:r>
          </a:p>
        </p:txBody>
      </p:sp>
      <p:graphicFrame>
        <p:nvGraphicFramePr>
          <p:cNvPr id="4" name="Table 3"/>
          <p:cNvGraphicFramePr>
            <a:graphicFrameLocks noGrp="1"/>
          </p:cNvGraphicFramePr>
          <p:nvPr>
            <p:extLst>
              <p:ext uri="{D42A27DB-BD31-4B8C-83A1-F6EECF244321}">
                <p14:modId xmlns:p14="http://schemas.microsoft.com/office/powerpoint/2010/main" val="647473516"/>
              </p:ext>
            </p:extLst>
          </p:nvPr>
        </p:nvGraphicFramePr>
        <p:xfrm>
          <a:off x="846521" y="1366502"/>
          <a:ext cx="7109854" cy="5158845"/>
        </p:xfrm>
        <a:graphic>
          <a:graphicData uri="http://schemas.openxmlformats.org/drawingml/2006/table">
            <a:tbl>
              <a:tblPr firstRow="1" firstCol="1" bandRow="1">
                <a:tableStyleId>{5C22544A-7EE6-4342-B048-85BDC9FD1C3A}</a:tableStyleId>
              </a:tblPr>
              <a:tblGrid>
                <a:gridCol w="3294810">
                  <a:extLst>
                    <a:ext uri="{9D8B030D-6E8A-4147-A177-3AD203B41FA5}">
                      <a16:colId xmlns:a16="http://schemas.microsoft.com/office/drawing/2014/main" val="20000"/>
                    </a:ext>
                  </a:extLst>
                </a:gridCol>
                <a:gridCol w="1907522">
                  <a:extLst>
                    <a:ext uri="{9D8B030D-6E8A-4147-A177-3AD203B41FA5}">
                      <a16:colId xmlns:a16="http://schemas.microsoft.com/office/drawing/2014/main" val="20001"/>
                    </a:ext>
                  </a:extLst>
                </a:gridCol>
                <a:gridCol w="1907522">
                  <a:extLst>
                    <a:ext uri="{9D8B030D-6E8A-4147-A177-3AD203B41FA5}">
                      <a16:colId xmlns:a16="http://schemas.microsoft.com/office/drawing/2014/main" val="20002"/>
                    </a:ext>
                  </a:extLst>
                </a:gridCol>
              </a:tblGrid>
              <a:tr h="789159">
                <a:tc rowSpan="2">
                  <a:txBody>
                    <a:bodyPr/>
                    <a:lstStyle/>
                    <a:p>
                      <a:pPr>
                        <a:spcAft>
                          <a:spcPts val="0"/>
                        </a:spcAft>
                      </a:pPr>
                      <a:r>
                        <a:rPr lang="en-GB" sz="2400" dirty="0">
                          <a:effectLst/>
                          <a:latin typeface="+mn-lt"/>
                          <a:cs typeface="Andalus" panose="02020603050405020304" pitchFamily="18" charset="-78"/>
                        </a:rPr>
                        <a:t>Jurisdiction</a:t>
                      </a:r>
                      <a:endParaRPr lang="en-GB" sz="2400" dirty="0">
                        <a:effectLst/>
                        <a:latin typeface="+mn-lt"/>
                        <a:ea typeface="Calibri" panose="020F0502020204030204" pitchFamily="34" charset="0"/>
                        <a:cs typeface="Andalus" panose="02020603050405020304" pitchFamily="18" charset="-78"/>
                      </a:endParaRPr>
                    </a:p>
                  </a:txBody>
                  <a:tcPr marL="68580" marR="68580" marT="0" marB="0"/>
                </a:tc>
                <a:tc gridSpan="2">
                  <a:txBody>
                    <a:bodyPr/>
                    <a:lstStyle/>
                    <a:p>
                      <a:pPr algn="ctr">
                        <a:spcAft>
                          <a:spcPts val="0"/>
                        </a:spcAft>
                      </a:pPr>
                      <a:r>
                        <a:rPr lang="en-GB" sz="2400" dirty="0">
                          <a:effectLst/>
                          <a:latin typeface="+mn-lt"/>
                          <a:cs typeface="Andalus" panose="02020603050405020304" pitchFamily="18" charset="-78"/>
                        </a:rPr>
                        <a:t>Seriously Injured Casualties and % Change</a:t>
                      </a:r>
                      <a:endParaRPr lang="en-GB" sz="2400" dirty="0">
                        <a:effectLst/>
                        <a:latin typeface="+mn-lt"/>
                        <a:ea typeface="Calibri" panose="020F0502020204030204" pitchFamily="34" charset="0"/>
                        <a:cs typeface="Andalus" panose="02020603050405020304" pitchFamily="18" charset="-78"/>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1138221">
                <a:tc vMerge="1">
                  <a:txBody>
                    <a:bodyPr/>
                    <a:lstStyle/>
                    <a:p>
                      <a:endParaRPr lang="en-GB"/>
                    </a:p>
                  </a:txBody>
                  <a:tcPr/>
                </a:tc>
                <a:tc>
                  <a:txBody>
                    <a:bodyPr/>
                    <a:lstStyle/>
                    <a:p>
                      <a:pPr algn="ctr">
                        <a:spcAft>
                          <a:spcPts val="0"/>
                        </a:spcAft>
                      </a:pPr>
                      <a:r>
                        <a:rPr lang="en-GB" sz="2400" b="1" dirty="0">
                          <a:effectLst/>
                          <a:latin typeface="+mn-lt"/>
                          <a:cs typeface="Andalus" panose="02020603050405020304" pitchFamily="18" charset="-78"/>
                        </a:rPr>
                        <a:t>% change 2010 to 2014</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tc>
                  <a:txBody>
                    <a:bodyPr/>
                    <a:lstStyle/>
                    <a:p>
                      <a:pPr algn="ctr">
                        <a:spcAft>
                          <a:spcPts val="0"/>
                        </a:spcAft>
                      </a:pPr>
                      <a:r>
                        <a:rPr lang="en-GB" sz="2400" b="1" dirty="0">
                          <a:effectLst/>
                          <a:latin typeface="+mn-lt"/>
                          <a:cs typeface="Andalus" panose="02020603050405020304" pitchFamily="18" charset="-78"/>
                        </a:rPr>
                        <a:t>% change 2010 to 2017</a:t>
                      </a:r>
                      <a:endParaRPr lang="en-GB" sz="2400" b="1" dirty="0">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1"/>
                  </a:ext>
                </a:extLst>
              </a:tr>
              <a:tr h="575616">
                <a:tc>
                  <a:txBody>
                    <a:bodyPr/>
                    <a:lstStyle/>
                    <a:p>
                      <a:pPr>
                        <a:spcAft>
                          <a:spcPts val="0"/>
                        </a:spcAft>
                      </a:pPr>
                      <a:r>
                        <a:rPr lang="en-GB" sz="2400">
                          <a:effectLst/>
                          <a:latin typeface="+mn-lt"/>
                          <a:cs typeface="Andalus" panose="02020603050405020304" pitchFamily="18" charset="-78"/>
                        </a:rPr>
                        <a:t>England excl. London</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6%</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9%</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2"/>
                  </a:ext>
                </a:extLst>
              </a:tr>
              <a:tr h="379407">
                <a:tc>
                  <a:txBody>
                    <a:bodyPr/>
                    <a:lstStyle/>
                    <a:p>
                      <a:pPr>
                        <a:spcAft>
                          <a:spcPts val="0"/>
                        </a:spcAft>
                      </a:pPr>
                      <a:r>
                        <a:rPr lang="en-GB" sz="2400">
                          <a:effectLst/>
                          <a:latin typeface="+mn-lt"/>
                          <a:cs typeface="Andalus" panose="02020603050405020304" pitchFamily="18" charset="-78"/>
                        </a:rPr>
                        <a:t>London</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-26%</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36%</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3"/>
                  </a:ext>
                </a:extLst>
              </a:tr>
              <a:tr h="379407">
                <a:tc>
                  <a:txBody>
                    <a:bodyPr/>
                    <a:lstStyle/>
                    <a:p>
                      <a:pPr>
                        <a:spcAft>
                          <a:spcPts val="0"/>
                        </a:spcAft>
                      </a:pPr>
                      <a:r>
                        <a:rPr lang="en-GB" sz="2400">
                          <a:effectLst/>
                          <a:latin typeface="+mn-lt"/>
                          <a:cs typeface="Andalus" panose="02020603050405020304" pitchFamily="18" charset="-78"/>
                        </a:rPr>
                        <a:t>Total England</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FF0000"/>
                          </a:solidFill>
                          <a:effectLst/>
                          <a:latin typeface="+mn-lt"/>
                          <a:cs typeface="Andalus" panose="02020603050405020304" pitchFamily="18" charset="-78"/>
                        </a:rPr>
                        <a:t>1%</a:t>
                      </a:r>
                      <a:endParaRPr lang="en-GB" sz="2400" b="1">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13%</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4"/>
                  </a:ext>
                </a:extLst>
              </a:tr>
              <a:tr h="379407">
                <a:tc>
                  <a:txBody>
                    <a:bodyPr/>
                    <a:lstStyle/>
                    <a:p>
                      <a:pPr>
                        <a:spcAft>
                          <a:spcPts val="0"/>
                        </a:spcAft>
                      </a:pPr>
                      <a:r>
                        <a:rPr lang="en-GB" sz="2400">
                          <a:effectLst/>
                          <a:latin typeface="+mn-lt"/>
                          <a:cs typeface="Andalus" panose="02020603050405020304" pitchFamily="18" charset="-78"/>
                        </a:rPr>
                        <a:t>Wales</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16%</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-4%</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5"/>
                  </a:ext>
                </a:extLst>
              </a:tr>
              <a:tr h="379407">
                <a:tc>
                  <a:txBody>
                    <a:bodyPr/>
                    <a:lstStyle/>
                    <a:p>
                      <a:pPr>
                        <a:spcAft>
                          <a:spcPts val="0"/>
                        </a:spcAft>
                      </a:pPr>
                      <a:r>
                        <a:rPr lang="en-GB" sz="2400">
                          <a:effectLst/>
                          <a:latin typeface="+mn-lt"/>
                          <a:cs typeface="Andalus" panose="02020603050405020304" pitchFamily="18" charset="-78"/>
                        </a:rPr>
                        <a:t>Scotland</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-14%</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-19%</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6"/>
                  </a:ext>
                </a:extLst>
              </a:tr>
              <a:tr h="379407">
                <a:tc>
                  <a:txBody>
                    <a:bodyPr/>
                    <a:lstStyle/>
                    <a:p>
                      <a:pPr>
                        <a:spcAft>
                          <a:spcPts val="0"/>
                        </a:spcAft>
                      </a:pPr>
                      <a:r>
                        <a:rPr lang="en-GB" sz="2400">
                          <a:effectLst/>
                          <a:latin typeface="+mn-lt"/>
                          <a:cs typeface="Andalus" panose="02020603050405020304" pitchFamily="18" charset="-78"/>
                        </a:rPr>
                        <a:t>Total Great Britain</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10%</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7"/>
                  </a:ext>
                </a:extLst>
              </a:tr>
              <a:tr h="379407">
                <a:tc>
                  <a:txBody>
                    <a:bodyPr/>
                    <a:lstStyle/>
                    <a:p>
                      <a:pPr>
                        <a:spcAft>
                          <a:spcPts val="0"/>
                        </a:spcAft>
                      </a:pPr>
                      <a:r>
                        <a:rPr lang="en-GB" sz="2400">
                          <a:effectLst/>
                          <a:latin typeface="+mn-lt"/>
                          <a:cs typeface="Andalus" panose="02020603050405020304" pitchFamily="18" charset="-78"/>
                        </a:rPr>
                        <a:t>Northern Ireland</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-20%</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a:solidFill>
                            <a:srgbClr val="0070C0"/>
                          </a:solidFill>
                          <a:effectLst/>
                          <a:latin typeface="+mn-lt"/>
                          <a:cs typeface="Andalus" panose="02020603050405020304" pitchFamily="18" charset="-78"/>
                        </a:rPr>
                        <a:t>-13%</a:t>
                      </a:r>
                      <a:endParaRPr lang="en-GB" sz="2400" b="1">
                        <a:solidFill>
                          <a:srgbClr val="0070C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8"/>
                  </a:ext>
                </a:extLst>
              </a:tr>
              <a:tr h="379407">
                <a:tc>
                  <a:txBody>
                    <a:bodyPr/>
                    <a:lstStyle/>
                    <a:p>
                      <a:pPr>
                        <a:spcAft>
                          <a:spcPts val="0"/>
                        </a:spcAft>
                      </a:pPr>
                      <a:r>
                        <a:rPr lang="en-GB" sz="2400">
                          <a:effectLst/>
                          <a:latin typeface="+mn-lt"/>
                          <a:cs typeface="Andalus" panose="02020603050405020304" pitchFamily="18" charset="-78"/>
                        </a:rPr>
                        <a:t>UK</a:t>
                      </a:r>
                      <a:endParaRPr lang="en-GB" sz="2400">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00B050"/>
                          </a:solidFill>
                          <a:effectLst/>
                          <a:latin typeface="+mn-lt"/>
                          <a:cs typeface="Andalus" panose="02020603050405020304" pitchFamily="18" charset="-78"/>
                        </a:rPr>
                        <a:t>0%</a:t>
                      </a:r>
                      <a:endParaRPr lang="en-GB" sz="2400" b="1" dirty="0">
                        <a:solidFill>
                          <a:srgbClr val="00B050"/>
                        </a:solidFill>
                        <a:effectLst/>
                        <a:latin typeface="+mn-lt"/>
                        <a:ea typeface="Calibri" panose="020F0502020204030204" pitchFamily="34" charset="0"/>
                        <a:cs typeface="Andalus" panose="02020603050405020304" pitchFamily="18" charset="-78"/>
                      </a:endParaRPr>
                    </a:p>
                  </a:txBody>
                  <a:tcPr marL="68580" marR="68580" marT="0" marB="0"/>
                </a:tc>
                <a:tc>
                  <a:txBody>
                    <a:bodyPr/>
                    <a:lstStyle/>
                    <a:p>
                      <a:pPr>
                        <a:spcAft>
                          <a:spcPts val="0"/>
                        </a:spcAft>
                      </a:pPr>
                      <a:r>
                        <a:rPr lang="en-GB" sz="2400" b="1" dirty="0">
                          <a:solidFill>
                            <a:srgbClr val="FF0000"/>
                          </a:solidFill>
                          <a:effectLst/>
                          <a:latin typeface="+mn-lt"/>
                          <a:cs typeface="Andalus" panose="02020603050405020304" pitchFamily="18" charset="-78"/>
                        </a:rPr>
                        <a:t>9%</a:t>
                      </a:r>
                      <a:endParaRPr lang="en-GB" sz="2400" b="1" dirty="0">
                        <a:solidFill>
                          <a:srgbClr val="FF0000"/>
                        </a:solidFill>
                        <a:effectLst/>
                        <a:latin typeface="+mn-lt"/>
                        <a:ea typeface="Calibri" panose="020F0502020204030204" pitchFamily="34" charset="0"/>
                        <a:cs typeface="Andalus" panose="02020603050405020304" pitchFamily="18" charset="-78"/>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0175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12332" y="0"/>
            <a:ext cx="9205758" cy="6913463"/>
          </a:xfrm>
          <a:prstGeom prst="rect">
            <a:avLst/>
          </a:prstGeom>
        </p:spPr>
      </p:pic>
      <p:pic>
        <p:nvPicPr>
          <p:cNvPr id="16" name="Picture 15" descr="PACTS final logoRGB Ne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885" y="10756"/>
            <a:ext cx="1905000" cy="1219200"/>
          </a:xfrm>
          <a:prstGeom prst="rect">
            <a:avLst/>
          </a:prstGeom>
          <a:noFill/>
          <a:ln>
            <a:noFill/>
          </a:ln>
        </p:spPr>
      </p:pic>
      <p:pic>
        <p:nvPicPr>
          <p:cNvPr id="7" name="Picture 6"/>
          <p:cNvPicPr>
            <a:picLocks noChangeAspect="1"/>
          </p:cNvPicPr>
          <p:nvPr/>
        </p:nvPicPr>
        <p:blipFill>
          <a:blip r:embed="rId4"/>
          <a:stretch>
            <a:fillRect/>
          </a:stretch>
        </p:blipFill>
        <p:spPr>
          <a:xfrm>
            <a:off x="6503034" y="2113859"/>
            <a:ext cx="2592288" cy="3193919"/>
          </a:xfrm>
          <a:prstGeom prst="rect">
            <a:avLst/>
          </a:prstGeom>
          <a:effectLst>
            <a:softEdge rad="76200"/>
          </a:effectLst>
        </p:spPr>
      </p:pic>
      <p:sp>
        <p:nvSpPr>
          <p:cNvPr id="20" name="TextBox 19"/>
          <p:cNvSpPr txBox="1"/>
          <p:nvPr/>
        </p:nvSpPr>
        <p:spPr>
          <a:xfrm>
            <a:off x="104345" y="788709"/>
            <a:ext cx="6300585" cy="3970318"/>
          </a:xfrm>
          <a:prstGeom prst="rect">
            <a:avLst/>
          </a:prstGeom>
          <a:noFill/>
        </p:spPr>
        <p:txBody>
          <a:bodyPr wrap="square" rtlCol="0">
            <a:spAutoFit/>
          </a:bodyPr>
          <a:lstStyle/>
          <a:p>
            <a:pPr marL="285750" indent="-285750" algn="just">
              <a:buFont typeface="Wingdings" pitchFamily="2" charset="2"/>
              <a:buChar char="q"/>
            </a:pPr>
            <a:r>
              <a:rPr lang="en-GB" sz="2800" dirty="0">
                <a:cs typeface="Andalus" panose="02020603050405020304" pitchFamily="18" charset="-78"/>
              </a:rPr>
              <a:t>Most of this decline took place between 2007 and 2010, while 2011 and 2014 saw increases on the respective previous year.</a:t>
            </a:r>
          </a:p>
          <a:p>
            <a:pPr algn="just"/>
            <a:endParaRPr lang="en-GB" sz="2800" dirty="0"/>
          </a:p>
          <a:p>
            <a:pPr marL="285750" indent="-285750" algn="just">
              <a:buFont typeface="Wingdings" pitchFamily="2" charset="2"/>
              <a:buChar char="q"/>
            </a:pPr>
            <a:r>
              <a:rPr lang="en-GB" sz="2800" dirty="0">
                <a:cs typeface="Andalus" panose="02020603050405020304" pitchFamily="18" charset="-78"/>
              </a:rPr>
              <a:t> Since 2010, road deaths and serious injuries had declined across the UK, but at a much slower rate than previous recent years</a:t>
            </a:r>
          </a:p>
        </p:txBody>
      </p:sp>
    </p:spTree>
    <p:extLst>
      <p:ext uri="{BB962C8B-B14F-4D97-AF65-F5344CB8AC3E}">
        <p14:creationId xmlns:p14="http://schemas.microsoft.com/office/powerpoint/2010/main" val="42808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61758" y="-64049"/>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0758" y="-64049"/>
            <a:ext cx="1905000" cy="1219200"/>
          </a:xfrm>
          <a:prstGeom prst="rect">
            <a:avLst/>
          </a:prstGeom>
          <a:noFill/>
          <a:ln>
            <a:noFill/>
          </a:ln>
        </p:spPr>
      </p:pic>
      <p:sp>
        <p:nvSpPr>
          <p:cNvPr id="9" name="TextBox 8"/>
          <p:cNvSpPr txBox="1"/>
          <p:nvPr/>
        </p:nvSpPr>
        <p:spPr>
          <a:xfrm>
            <a:off x="207403" y="79037"/>
            <a:ext cx="6426597" cy="553998"/>
          </a:xfrm>
          <a:prstGeom prst="rect">
            <a:avLst/>
          </a:prstGeom>
          <a:noFill/>
        </p:spPr>
        <p:txBody>
          <a:bodyPr wrap="square" rtlCol="0">
            <a:spAutoFit/>
          </a:bodyPr>
          <a:lstStyle/>
          <a:p>
            <a:pPr algn="ctr"/>
            <a:r>
              <a:rPr lang="en-GB" sz="3000" b="1" dirty="0">
                <a:solidFill>
                  <a:srgbClr val="002060"/>
                </a:solidFill>
                <a:cs typeface="Andalus" panose="02020603050405020304" pitchFamily="18" charset="-78"/>
              </a:rPr>
              <a:t>Targets and Progress by jurisdiction </a:t>
            </a:r>
            <a:endParaRPr lang="en-GB" sz="3000" b="1" i="1" dirty="0">
              <a:solidFill>
                <a:srgbClr val="002060"/>
              </a:solidFill>
              <a:cs typeface="Andalus" panose="02020603050405020304" pitchFamily="18" charset="-78"/>
            </a:endParaRPr>
          </a:p>
        </p:txBody>
      </p:sp>
      <p:sp>
        <p:nvSpPr>
          <p:cNvPr id="7" name="Rectangle 6"/>
          <p:cNvSpPr/>
          <p:nvPr/>
        </p:nvSpPr>
        <p:spPr>
          <a:xfrm>
            <a:off x="3635896" y="1154599"/>
            <a:ext cx="2538029" cy="523220"/>
          </a:xfrm>
          <a:prstGeom prst="rect">
            <a:avLst/>
          </a:prstGeom>
        </p:spPr>
        <p:txBody>
          <a:bodyPr wrap="square">
            <a:spAutoFit/>
          </a:bodyPr>
          <a:lstStyle/>
          <a:p>
            <a:r>
              <a:rPr lang="en-GB" sz="2800" b="1" dirty="0">
                <a:latin typeface="Calibri" panose="020F0502020204030204" pitchFamily="34" charset="0"/>
                <a:ea typeface="Calibri" panose="020F0502020204030204" pitchFamily="34" charset="0"/>
                <a:cs typeface="Times New Roman" panose="02020603050405020304" pitchFamily="18" charset="0"/>
              </a:rPr>
              <a:t>London</a:t>
            </a:r>
            <a:r>
              <a:rPr lang="en-GB" sz="2400" b="1" dirty="0">
                <a:latin typeface="Calibri" panose="020F0502020204030204" pitchFamily="34" charset="0"/>
                <a:ea typeface="Calibri" panose="020F0502020204030204" pitchFamily="34" charset="0"/>
                <a:cs typeface="Times New Roman" panose="02020603050405020304" pitchFamily="18" charset="0"/>
              </a:rPr>
              <a:t> </a:t>
            </a:r>
            <a:endParaRPr lang="en-GB" sz="2400" b="1" dirty="0"/>
          </a:p>
        </p:txBody>
      </p:sp>
      <p:graphicFrame>
        <p:nvGraphicFramePr>
          <p:cNvPr id="6" name="Table 5"/>
          <p:cNvGraphicFramePr>
            <a:graphicFrameLocks noGrp="1"/>
          </p:cNvGraphicFramePr>
          <p:nvPr>
            <p:extLst>
              <p:ext uri="{D42A27DB-BD31-4B8C-83A1-F6EECF244321}">
                <p14:modId xmlns:p14="http://schemas.microsoft.com/office/powerpoint/2010/main" val="757929410"/>
              </p:ext>
            </p:extLst>
          </p:nvPr>
        </p:nvGraphicFramePr>
        <p:xfrm>
          <a:off x="1236916" y="1725000"/>
          <a:ext cx="6559051" cy="2016224"/>
        </p:xfrm>
        <a:graphic>
          <a:graphicData uri="http://schemas.openxmlformats.org/drawingml/2006/table">
            <a:tbl>
              <a:tblPr firstRow="1" firstCol="1" bandRow="1">
                <a:tableStyleId>{5C22544A-7EE6-4342-B048-85BDC9FD1C3A}</a:tableStyleId>
              </a:tblPr>
              <a:tblGrid>
                <a:gridCol w="2309150">
                  <a:extLst>
                    <a:ext uri="{9D8B030D-6E8A-4147-A177-3AD203B41FA5}">
                      <a16:colId xmlns:a16="http://schemas.microsoft.com/office/drawing/2014/main" val="20000"/>
                    </a:ext>
                  </a:extLst>
                </a:gridCol>
                <a:gridCol w="1455563">
                  <a:extLst>
                    <a:ext uri="{9D8B030D-6E8A-4147-A177-3AD203B41FA5}">
                      <a16:colId xmlns:a16="http://schemas.microsoft.com/office/drawing/2014/main" val="20001"/>
                    </a:ext>
                  </a:extLst>
                </a:gridCol>
                <a:gridCol w="1338775">
                  <a:extLst>
                    <a:ext uri="{9D8B030D-6E8A-4147-A177-3AD203B41FA5}">
                      <a16:colId xmlns:a16="http://schemas.microsoft.com/office/drawing/2014/main" val="20002"/>
                    </a:ext>
                  </a:extLst>
                </a:gridCol>
                <a:gridCol w="1455563">
                  <a:extLst>
                    <a:ext uri="{9D8B030D-6E8A-4147-A177-3AD203B41FA5}">
                      <a16:colId xmlns:a16="http://schemas.microsoft.com/office/drawing/2014/main" val="20003"/>
                    </a:ext>
                  </a:extLst>
                </a:gridCol>
              </a:tblGrid>
              <a:tr h="667028">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2005-9 average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2017 actual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2022 targets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49196">
                <a:tc>
                  <a:txBody>
                    <a:bodyPr/>
                    <a:lstStyle/>
                    <a:p>
                      <a:pPr>
                        <a:lnSpc>
                          <a:spcPct val="107000"/>
                        </a:lnSpc>
                        <a:spcAft>
                          <a:spcPts val="0"/>
                        </a:spcAft>
                      </a:pPr>
                      <a:r>
                        <a:rPr lang="en-GB" sz="2000">
                          <a:effectLst/>
                        </a:rPr>
                        <a:t>Killed or seriously injured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3,627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3,882 </a:t>
                      </a:r>
                      <a:r>
                        <a:rPr lang="en-GB" sz="2000" b="1" dirty="0">
                          <a:solidFill>
                            <a:srgbClr val="7030A0"/>
                          </a:solidFill>
                          <a:effectLst/>
                        </a:rPr>
                        <a:t>(7%)</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1,269 </a:t>
                      </a:r>
                      <a:r>
                        <a:rPr lang="en-GB" sz="2000" b="1" dirty="0">
                          <a:solidFill>
                            <a:srgbClr val="7030A0"/>
                          </a:solidFill>
                          <a:effectLst/>
                        </a:rPr>
                        <a:t>(-65% </a:t>
                      </a:r>
                      <a:r>
                        <a:rPr lang="en-GB" sz="2000" dirty="0">
                          <a:effectLst/>
                        </a:rPr>
                        <a:t>extended)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153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0" y="-64049"/>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0758" y="-64049"/>
            <a:ext cx="1905000" cy="1219200"/>
          </a:xfrm>
          <a:prstGeom prst="rect">
            <a:avLst/>
          </a:prstGeom>
          <a:noFill/>
          <a:ln>
            <a:noFill/>
          </a:ln>
        </p:spPr>
      </p:pic>
      <p:sp>
        <p:nvSpPr>
          <p:cNvPr id="9" name="TextBox 8"/>
          <p:cNvSpPr txBox="1"/>
          <p:nvPr/>
        </p:nvSpPr>
        <p:spPr>
          <a:xfrm>
            <a:off x="207403" y="79037"/>
            <a:ext cx="6426597" cy="553998"/>
          </a:xfrm>
          <a:prstGeom prst="rect">
            <a:avLst/>
          </a:prstGeom>
          <a:noFill/>
        </p:spPr>
        <p:txBody>
          <a:bodyPr wrap="square" rtlCol="0">
            <a:spAutoFit/>
          </a:bodyPr>
          <a:lstStyle/>
          <a:p>
            <a:pPr algn="ctr"/>
            <a:r>
              <a:rPr lang="en-GB" sz="3000" b="1" dirty="0">
                <a:solidFill>
                  <a:srgbClr val="002060"/>
                </a:solidFill>
                <a:cs typeface="Andalus" panose="02020603050405020304" pitchFamily="18" charset="-78"/>
              </a:rPr>
              <a:t>Targets and Progress by jurisdiction </a:t>
            </a:r>
            <a:endParaRPr lang="en-GB" sz="3000" b="1" i="1" dirty="0">
              <a:solidFill>
                <a:srgbClr val="002060"/>
              </a:solidFill>
              <a:cs typeface="Andalus" panose="02020603050405020304" pitchFamily="18" charset="-78"/>
            </a:endParaRPr>
          </a:p>
        </p:txBody>
      </p:sp>
      <p:sp>
        <p:nvSpPr>
          <p:cNvPr id="7" name="Rectangle 6"/>
          <p:cNvSpPr/>
          <p:nvPr/>
        </p:nvSpPr>
        <p:spPr>
          <a:xfrm>
            <a:off x="3635896" y="1154599"/>
            <a:ext cx="2538029" cy="523220"/>
          </a:xfrm>
          <a:prstGeom prst="rect">
            <a:avLst/>
          </a:prstGeom>
        </p:spPr>
        <p:txBody>
          <a:bodyPr wrap="square">
            <a:spAutoFit/>
          </a:bodyPr>
          <a:lstStyle/>
          <a:p>
            <a:r>
              <a:rPr lang="en-GB" sz="2800" b="1" dirty="0">
                <a:latin typeface="Calibri" panose="020F0502020204030204" pitchFamily="34" charset="0"/>
                <a:ea typeface="Calibri" panose="020F0502020204030204" pitchFamily="34" charset="0"/>
                <a:cs typeface="Times New Roman" panose="02020603050405020304" pitchFamily="18" charset="0"/>
              </a:rPr>
              <a:t>Scotland</a:t>
            </a:r>
            <a:r>
              <a:rPr lang="en-GB" sz="2400" b="1" dirty="0">
                <a:latin typeface="Calibri" panose="020F0502020204030204" pitchFamily="34" charset="0"/>
                <a:ea typeface="Calibri" panose="020F0502020204030204" pitchFamily="34" charset="0"/>
                <a:cs typeface="Times New Roman" panose="02020603050405020304" pitchFamily="18" charset="0"/>
              </a:rPr>
              <a:t> </a:t>
            </a:r>
            <a:endParaRPr lang="en-GB" sz="2400" b="1" dirty="0"/>
          </a:p>
        </p:txBody>
      </p:sp>
      <p:graphicFrame>
        <p:nvGraphicFramePr>
          <p:cNvPr id="6" name="Table 5"/>
          <p:cNvGraphicFramePr>
            <a:graphicFrameLocks noGrp="1"/>
          </p:cNvGraphicFramePr>
          <p:nvPr>
            <p:extLst>
              <p:ext uri="{D42A27DB-BD31-4B8C-83A1-F6EECF244321}">
                <p14:modId xmlns:p14="http://schemas.microsoft.com/office/powerpoint/2010/main" val="3497031887"/>
              </p:ext>
            </p:extLst>
          </p:nvPr>
        </p:nvGraphicFramePr>
        <p:xfrm>
          <a:off x="1043608" y="1677267"/>
          <a:ext cx="7191878" cy="4416030"/>
        </p:xfrm>
        <a:graphic>
          <a:graphicData uri="http://schemas.openxmlformats.org/drawingml/2006/table">
            <a:tbl>
              <a:tblPr firstRow="1" firstCol="1" bandRow="1">
                <a:tableStyleId>{5C22544A-7EE6-4342-B048-85BDC9FD1C3A}</a:tableStyleId>
              </a:tblPr>
              <a:tblGrid>
                <a:gridCol w="2577840">
                  <a:extLst>
                    <a:ext uri="{9D8B030D-6E8A-4147-A177-3AD203B41FA5}">
                      <a16:colId xmlns:a16="http://schemas.microsoft.com/office/drawing/2014/main" val="20000"/>
                    </a:ext>
                  </a:extLst>
                </a:gridCol>
                <a:gridCol w="1624930">
                  <a:extLst>
                    <a:ext uri="{9D8B030D-6E8A-4147-A177-3AD203B41FA5}">
                      <a16:colId xmlns:a16="http://schemas.microsoft.com/office/drawing/2014/main" val="20001"/>
                    </a:ext>
                  </a:extLst>
                </a:gridCol>
                <a:gridCol w="1494554">
                  <a:extLst>
                    <a:ext uri="{9D8B030D-6E8A-4147-A177-3AD203B41FA5}">
                      <a16:colId xmlns:a16="http://schemas.microsoft.com/office/drawing/2014/main" val="20002"/>
                    </a:ext>
                  </a:extLst>
                </a:gridCol>
                <a:gridCol w="1494554">
                  <a:extLst>
                    <a:ext uri="{9D8B030D-6E8A-4147-A177-3AD203B41FA5}">
                      <a16:colId xmlns:a16="http://schemas.microsoft.com/office/drawing/2014/main" val="20003"/>
                    </a:ext>
                  </a:extLst>
                </a:gridCol>
              </a:tblGrid>
              <a:tr h="883206">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2004-8 average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2017 actual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2020 targets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83206">
                <a:tc>
                  <a:txBody>
                    <a:bodyPr/>
                    <a:lstStyle/>
                    <a:p>
                      <a:pPr>
                        <a:lnSpc>
                          <a:spcPct val="107000"/>
                        </a:lnSpc>
                        <a:spcAft>
                          <a:spcPts val="0"/>
                        </a:spcAft>
                      </a:pPr>
                      <a:r>
                        <a:rPr lang="en-GB" sz="2000">
                          <a:effectLst/>
                        </a:rPr>
                        <a:t>People killed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292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146 </a:t>
                      </a:r>
                      <a:r>
                        <a:rPr lang="en-GB" sz="2000" b="1" dirty="0">
                          <a:solidFill>
                            <a:srgbClr val="7030A0"/>
                          </a:solidFill>
                          <a:effectLst/>
                        </a:rPr>
                        <a:t>(-50%)</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175 </a:t>
                      </a:r>
                      <a:r>
                        <a:rPr lang="en-GB" sz="2000" b="1" dirty="0">
                          <a:solidFill>
                            <a:srgbClr val="7030A0"/>
                          </a:solidFill>
                          <a:effectLst/>
                        </a:rPr>
                        <a:t>(-40%)</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83206">
                <a:tc>
                  <a:txBody>
                    <a:bodyPr/>
                    <a:lstStyle/>
                    <a:p>
                      <a:pPr>
                        <a:lnSpc>
                          <a:spcPct val="107000"/>
                        </a:lnSpc>
                        <a:spcAft>
                          <a:spcPts val="0"/>
                        </a:spcAft>
                      </a:pPr>
                      <a:r>
                        <a:rPr lang="en-GB" sz="2000">
                          <a:effectLst/>
                        </a:rPr>
                        <a:t>People seriously injured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2,605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1,589 </a:t>
                      </a:r>
                      <a:r>
                        <a:rPr lang="en-GB" sz="2000" b="1" dirty="0">
                          <a:solidFill>
                            <a:srgbClr val="7030A0"/>
                          </a:solidFill>
                          <a:effectLst/>
                        </a:rPr>
                        <a:t>(-39%)</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1,172 </a:t>
                      </a:r>
                      <a:r>
                        <a:rPr lang="en-GB" sz="2000" b="1" dirty="0">
                          <a:solidFill>
                            <a:srgbClr val="7030A0"/>
                          </a:solidFill>
                          <a:effectLst/>
                        </a:rPr>
                        <a:t>(-55%)</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83206">
                <a:tc>
                  <a:txBody>
                    <a:bodyPr/>
                    <a:lstStyle/>
                    <a:p>
                      <a:pPr>
                        <a:lnSpc>
                          <a:spcPct val="107000"/>
                        </a:lnSpc>
                        <a:spcAft>
                          <a:spcPts val="0"/>
                        </a:spcAft>
                      </a:pPr>
                      <a:r>
                        <a:rPr lang="en-GB" sz="2000">
                          <a:effectLst/>
                        </a:rPr>
                        <a:t>Children killed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15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2 </a:t>
                      </a:r>
                      <a:r>
                        <a:rPr lang="en-GB" sz="2000" b="1" dirty="0">
                          <a:solidFill>
                            <a:srgbClr val="7030A0"/>
                          </a:solidFill>
                          <a:effectLst/>
                        </a:rPr>
                        <a:t>(-61%)</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8 </a:t>
                      </a:r>
                      <a:r>
                        <a:rPr lang="en-GB" sz="2000" b="1" dirty="0">
                          <a:solidFill>
                            <a:srgbClr val="7030A0"/>
                          </a:solidFill>
                          <a:effectLst/>
                        </a:rPr>
                        <a:t>(-50%)</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83206">
                <a:tc>
                  <a:txBody>
                    <a:bodyPr/>
                    <a:lstStyle/>
                    <a:p>
                      <a:pPr>
                        <a:lnSpc>
                          <a:spcPct val="107000"/>
                        </a:lnSpc>
                        <a:spcAft>
                          <a:spcPts val="0"/>
                        </a:spcAft>
                      </a:pPr>
                      <a:r>
                        <a:rPr lang="en-GB" sz="2000">
                          <a:effectLst/>
                        </a:rPr>
                        <a:t>Children seriously injured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325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152 </a:t>
                      </a:r>
                      <a:r>
                        <a:rPr lang="en-GB" sz="2000" b="1" dirty="0">
                          <a:solidFill>
                            <a:srgbClr val="7030A0"/>
                          </a:solidFill>
                          <a:effectLst/>
                        </a:rPr>
                        <a:t>(-53%)</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114 </a:t>
                      </a:r>
                      <a:r>
                        <a:rPr lang="en-GB" sz="2000" b="1" dirty="0">
                          <a:solidFill>
                            <a:srgbClr val="7030A0"/>
                          </a:solidFill>
                          <a:effectLst/>
                        </a:rPr>
                        <a:t>(-65%)</a:t>
                      </a:r>
                      <a:endParaRPr lang="en-GB"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722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sp>
        <p:nvSpPr>
          <p:cNvPr id="13" name="Content Placeholder 11"/>
          <p:cNvSpPr>
            <a:spLocks noGrp="1"/>
          </p:cNvSpPr>
          <p:nvPr>
            <p:ph sz="half" idx="2"/>
          </p:nvPr>
        </p:nvSpPr>
        <p:spPr>
          <a:xfrm>
            <a:off x="427462" y="4989800"/>
            <a:ext cx="7982465" cy="1176331"/>
          </a:xfrm>
          <a:ln w="63500" cap="sq" cmpd="sng">
            <a:solidFill>
              <a:schemeClr val="bg1">
                <a:alpha val="0"/>
              </a:schemeClr>
            </a:solidFill>
          </a:ln>
        </p:spPr>
        <p:txBody>
          <a:bodyPr>
            <a:noAutofit/>
          </a:bodyPr>
          <a:lstStyle/>
          <a:p>
            <a:pPr marL="0" indent="0" algn="ctr">
              <a:buNone/>
            </a:pPr>
            <a:r>
              <a:rPr lang="en-GB" sz="2000" b="1" i="1" dirty="0"/>
              <a:t>PACTS report, October 2018 </a:t>
            </a:r>
          </a:p>
          <a:p>
            <a:pPr marL="0" indent="0" algn="ctr">
              <a:buNone/>
            </a:pPr>
            <a:endParaRPr lang="en-GB" sz="2000"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64"/>
            <a:ext cx="9144000" cy="4388880"/>
          </a:xfrm>
          <a:prstGeom prst="rect">
            <a:avLst/>
          </a:prstGeom>
        </p:spPr>
      </p:pic>
    </p:spTree>
    <p:extLst>
      <p:ext uri="{BB962C8B-B14F-4D97-AF65-F5344CB8AC3E}">
        <p14:creationId xmlns:p14="http://schemas.microsoft.com/office/powerpoint/2010/main" val="1653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264"/>
            <a:ext cx="2562225" cy="571500"/>
          </a:xfrm>
          <a:prstGeom prst="rect">
            <a:avLst/>
          </a:prstGeom>
        </p:spPr>
      </p:pic>
      <p:pic>
        <p:nvPicPr>
          <p:cNvPr id="8" name="Picture 7"/>
          <p:cNvPicPr>
            <a:picLocks noChangeAspect="1"/>
          </p:cNvPicPr>
          <p:nvPr/>
        </p:nvPicPr>
        <p:blipFill>
          <a:blip r:embed="rId3"/>
          <a:stretch>
            <a:fillRect/>
          </a:stretch>
        </p:blipFill>
        <p:spPr>
          <a:xfrm>
            <a:off x="7283107" y="0"/>
            <a:ext cx="1860893" cy="968684"/>
          </a:xfrm>
          <a:prstGeom prst="rect">
            <a:avLst/>
          </a:prstGeom>
        </p:spPr>
      </p:pic>
      <p:sp>
        <p:nvSpPr>
          <p:cNvPr id="9" name="TextBox 8"/>
          <p:cNvSpPr txBox="1"/>
          <p:nvPr/>
        </p:nvSpPr>
        <p:spPr>
          <a:xfrm>
            <a:off x="2937409" y="410098"/>
            <a:ext cx="3698060" cy="461665"/>
          </a:xfrm>
          <a:prstGeom prst="rect">
            <a:avLst/>
          </a:prstGeom>
          <a:noFill/>
        </p:spPr>
        <p:txBody>
          <a:bodyPr wrap="square" rtlCol="0">
            <a:spAutoFit/>
          </a:bodyPr>
          <a:lstStyle/>
          <a:p>
            <a:r>
              <a:rPr lang="en-GB" sz="2400" b="1" dirty="0">
                <a:solidFill>
                  <a:prstClr val="white"/>
                </a:solidFill>
              </a:rPr>
              <a:t>Safe System approach </a:t>
            </a:r>
          </a:p>
        </p:txBody>
      </p:sp>
      <p:pic>
        <p:nvPicPr>
          <p:cNvPr id="3" name="Picture 2"/>
          <p:cNvPicPr>
            <a:picLocks noChangeAspect="1"/>
          </p:cNvPicPr>
          <p:nvPr/>
        </p:nvPicPr>
        <p:blipFill>
          <a:blip r:embed="rId4"/>
          <a:stretch>
            <a:fillRect/>
          </a:stretch>
        </p:blipFill>
        <p:spPr>
          <a:xfrm>
            <a:off x="1489862" y="1173725"/>
            <a:ext cx="5581650" cy="5400675"/>
          </a:xfrm>
          <a:prstGeom prst="rect">
            <a:avLst/>
          </a:prstGeom>
        </p:spPr>
      </p:pic>
    </p:spTree>
    <p:extLst>
      <p:ext uri="{BB962C8B-B14F-4D97-AF65-F5344CB8AC3E}">
        <p14:creationId xmlns:p14="http://schemas.microsoft.com/office/powerpoint/2010/main" val="206710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1A644EED-B679-4F89-9D3B-97C672D31DF9}" type="datetime4">
              <a:rPr lang="en-US">
                <a:solidFill>
                  <a:prstClr val="white"/>
                </a:solidFill>
              </a:rPr>
              <a:pPr algn="r"/>
              <a:t>November 1, 2018</a:t>
            </a:fld>
            <a:endParaRPr>
              <a:solidFill>
                <a:prstClr val="white"/>
              </a:solidFill>
            </a:endParaRPr>
          </a:p>
        </p:txBody>
      </p:sp>
      <p:sp>
        <p:nvSpPr>
          <p:cNvPr id="3" name="Title 2"/>
          <p:cNvSpPr>
            <a:spLocks noGrp="1"/>
          </p:cNvSpPr>
          <p:nvPr>
            <p:ph type="title"/>
          </p:nvPr>
        </p:nvSpPr>
        <p:spPr>
          <a:xfrm>
            <a:off x="1749304" y="357130"/>
            <a:ext cx="7214305" cy="602382"/>
          </a:xfrm>
        </p:spPr>
        <p:txBody>
          <a:bodyPr>
            <a:normAutofit fontScale="90000"/>
          </a:bodyPr>
          <a:lstStyle/>
          <a:p>
            <a:r>
              <a:rPr lang="en-GB" dirty="0"/>
              <a:t>Great Britain has not had a national road casualty reduction target since 2010, and this may have had negative consequences at a local level in terms of priority, resources and operational capacity</a:t>
            </a:r>
          </a:p>
        </p:txBody>
      </p:sp>
      <p:sp>
        <p:nvSpPr>
          <p:cNvPr id="6" name="Slide Number Placeholder 5"/>
          <p:cNvSpPr>
            <a:spLocks noGrp="1"/>
          </p:cNvSpPr>
          <p:nvPr>
            <p:ph type="sldNum" sz="quarter" idx="12"/>
          </p:nvPr>
        </p:nvSpPr>
        <p:spPr/>
        <p:txBody>
          <a:bodyPr/>
          <a:lstStyle/>
          <a:p>
            <a:pPr algn="r"/>
            <a:fld id="{ED90C7D8-A463-4D44-A44E-FDAAFD65B625}" type="slidenum">
              <a:rPr>
                <a:solidFill>
                  <a:prstClr val="white">
                    <a:lumMod val="50000"/>
                  </a:prstClr>
                </a:solidFill>
              </a:rPr>
              <a:pPr algn="r"/>
              <a:t>2</a:t>
            </a:fld>
            <a:endParaRPr>
              <a:solidFill>
                <a:prstClr val="white">
                  <a:lumMod val="50000"/>
                </a:prstClr>
              </a:solidFill>
            </a:endParaRPr>
          </a:p>
        </p:txBody>
      </p:sp>
      <p:sp>
        <p:nvSpPr>
          <p:cNvPr id="8" name="Footer Placeholder 3"/>
          <p:cNvSpPr>
            <a:spLocks noGrp="1"/>
          </p:cNvSpPr>
          <p:nvPr>
            <p:ph type="ftr" sz="quarter" idx="3"/>
          </p:nvPr>
        </p:nvSpPr>
        <p:spPr>
          <a:xfrm>
            <a:off x="2246772" y="6437098"/>
            <a:ext cx="4650456" cy="312267"/>
          </a:xfrm>
        </p:spPr>
        <p:txBody>
          <a:bodyPr/>
          <a:lstStyle/>
          <a:p>
            <a:pPr defTabSz="861993">
              <a:lnSpc>
                <a:spcPct val="90000"/>
              </a:lnSpc>
              <a:spcBef>
                <a:spcPts val="942"/>
              </a:spcBef>
            </a:pPr>
            <a:r>
              <a:rPr dirty="0">
                <a:solidFill>
                  <a:prstClr val="white">
                    <a:lumMod val="50000"/>
                  </a:prstClr>
                </a:solidFill>
              </a:rPr>
              <a:t>Developing the road safety evidence base: policy workshop</a:t>
            </a:r>
          </a:p>
        </p:txBody>
      </p:sp>
      <p:sp>
        <p:nvSpPr>
          <p:cNvPr id="13" name="Right Arrow 12"/>
          <p:cNvSpPr/>
          <p:nvPr/>
        </p:nvSpPr>
        <p:spPr>
          <a:xfrm>
            <a:off x="1052503" y="2184965"/>
            <a:ext cx="6779488" cy="195506"/>
          </a:xfrm>
          <a:prstGeom prst="rightArrow">
            <a:avLst>
              <a:gd name="adj1" fmla="val 100000"/>
              <a:gd name="adj2" fmla="val 58301"/>
            </a:avLst>
          </a:prstGeom>
          <a:solidFill>
            <a:schemeClr val="accent1"/>
          </a:solidFill>
          <a:ln w="9525" cap="flat" cmpd="sng" algn="ctr">
            <a:noFill/>
            <a:prstDash val="solid"/>
          </a:ln>
          <a:effectLst/>
        </p:spPr>
        <p:txBody>
          <a:bodyPr lIns="39101" tIns="0" bIns="0" rtlCol="0" anchor="ctr" anchorCtr="0"/>
          <a:lstStyle/>
          <a:p>
            <a:pPr defTabSz="781995">
              <a:defRPr/>
            </a:pPr>
            <a:endParaRPr lang="en-US" sz="941" b="1" kern="0" dirty="0">
              <a:solidFill>
                <a:sysClr val="window" lastClr="FFFFFF"/>
              </a:solidFill>
              <a:cs typeface="Arial" pitchFamily="34" charset="0"/>
            </a:endParaRPr>
          </a:p>
        </p:txBody>
      </p:sp>
      <p:cxnSp>
        <p:nvCxnSpPr>
          <p:cNvPr id="14" name="Straight Connector 13"/>
          <p:cNvCxnSpPr/>
          <p:nvPr/>
        </p:nvCxnSpPr>
        <p:spPr>
          <a:xfrm flipV="1">
            <a:off x="1236888" y="2380471"/>
            <a:ext cx="0" cy="215519"/>
          </a:xfrm>
          <a:prstGeom prst="line">
            <a:avLst/>
          </a:prstGeom>
          <a:noFill/>
          <a:ln w="25400" cap="flat" cmpd="sng" algn="ctr">
            <a:solidFill>
              <a:srgbClr val="797979"/>
            </a:solidFill>
            <a:prstDash val="solid"/>
            <a:headEnd type="oval"/>
            <a:tailEnd type="oval"/>
          </a:ln>
          <a:effectLst/>
        </p:spPr>
      </p:cxnSp>
      <p:sp>
        <p:nvSpPr>
          <p:cNvPr id="15" name="TextBox 14"/>
          <p:cNvSpPr txBox="1"/>
          <p:nvPr/>
        </p:nvSpPr>
        <p:spPr>
          <a:xfrm>
            <a:off x="724472" y="1708203"/>
            <a:ext cx="1024832" cy="263470"/>
          </a:xfrm>
          <a:prstGeom prst="rect">
            <a:avLst/>
          </a:prstGeom>
          <a:noFill/>
        </p:spPr>
        <p:txBody>
          <a:bodyPr wrap="square" rtlCol="0">
            <a:spAutoFit/>
          </a:bodyPr>
          <a:lstStyle/>
          <a:p>
            <a:pPr algn="ctr" defTabSz="781995"/>
            <a:r>
              <a:rPr lang="en-US" sz="1112" b="1" kern="0" dirty="0">
                <a:solidFill>
                  <a:srgbClr val="797979"/>
                </a:solidFill>
                <a:cs typeface="Arial" pitchFamily="34" charset="0"/>
              </a:rPr>
              <a:t>1987</a:t>
            </a:r>
          </a:p>
        </p:txBody>
      </p:sp>
      <p:sp>
        <p:nvSpPr>
          <p:cNvPr id="16" name="Right Arrow 15"/>
          <p:cNvSpPr/>
          <p:nvPr/>
        </p:nvSpPr>
        <p:spPr>
          <a:xfrm rot="5400000">
            <a:off x="1107200" y="1989548"/>
            <a:ext cx="281509" cy="234608"/>
          </a:xfrm>
          <a:prstGeom prst="rightArrow">
            <a:avLst>
              <a:gd name="adj1" fmla="val 100000"/>
              <a:gd name="adj2" fmla="val 35599"/>
            </a:avLst>
          </a:prstGeom>
          <a:solidFill>
            <a:srgbClr val="C99212"/>
          </a:solidFill>
          <a:ln w="28575" cap="flat" cmpd="sng" algn="ctr">
            <a:solidFill>
              <a:sysClr val="window" lastClr="FFFFFF"/>
            </a:solidFill>
            <a:prstDash val="solid"/>
          </a:ln>
          <a:effectLst/>
        </p:spPr>
        <p:txBody>
          <a:bodyPr lIns="39101" tIns="0" bIns="0" rtlCol="0" anchor="ctr" anchorCtr="0"/>
          <a:lstStyle/>
          <a:p>
            <a:pPr defTabSz="781995">
              <a:defRPr/>
            </a:pPr>
            <a:endParaRPr lang="en-US" sz="941" b="1" kern="0" dirty="0">
              <a:solidFill>
                <a:sysClr val="window" lastClr="FFFFFF"/>
              </a:solidFill>
              <a:cs typeface="Arial" pitchFamily="34" charset="0"/>
            </a:endParaRPr>
          </a:p>
        </p:txBody>
      </p:sp>
      <p:sp>
        <p:nvSpPr>
          <p:cNvPr id="18" name="Right Arrow 17"/>
          <p:cNvSpPr/>
          <p:nvPr/>
        </p:nvSpPr>
        <p:spPr>
          <a:xfrm rot="5400000">
            <a:off x="3072197" y="1989548"/>
            <a:ext cx="281509" cy="234608"/>
          </a:xfrm>
          <a:prstGeom prst="rightArrow">
            <a:avLst>
              <a:gd name="adj1" fmla="val 100000"/>
              <a:gd name="adj2" fmla="val 35599"/>
            </a:avLst>
          </a:prstGeom>
          <a:solidFill>
            <a:srgbClr val="C99212"/>
          </a:solidFill>
          <a:ln w="28575" cap="flat" cmpd="sng" algn="ctr">
            <a:solidFill>
              <a:sysClr val="window" lastClr="FFFFFF"/>
            </a:solidFill>
            <a:prstDash val="solid"/>
          </a:ln>
          <a:effectLst/>
        </p:spPr>
        <p:txBody>
          <a:bodyPr lIns="39101" tIns="0" bIns="0" rtlCol="0" anchor="ctr" anchorCtr="0"/>
          <a:lstStyle/>
          <a:p>
            <a:pPr defTabSz="781995">
              <a:defRPr/>
            </a:pPr>
            <a:endParaRPr lang="en-US" sz="941" b="1" kern="0" dirty="0">
              <a:solidFill>
                <a:sysClr val="window" lastClr="FFFFFF"/>
              </a:solidFill>
              <a:cs typeface="Arial" pitchFamily="34" charset="0"/>
            </a:endParaRPr>
          </a:p>
        </p:txBody>
      </p:sp>
      <p:sp>
        <p:nvSpPr>
          <p:cNvPr id="20" name="Right Arrow 19"/>
          <p:cNvSpPr/>
          <p:nvPr/>
        </p:nvSpPr>
        <p:spPr>
          <a:xfrm rot="5400000">
            <a:off x="4700850" y="1989548"/>
            <a:ext cx="281509" cy="234608"/>
          </a:xfrm>
          <a:prstGeom prst="rightArrow">
            <a:avLst>
              <a:gd name="adj1" fmla="val 100000"/>
              <a:gd name="adj2" fmla="val 35599"/>
            </a:avLst>
          </a:prstGeom>
          <a:solidFill>
            <a:srgbClr val="C99212"/>
          </a:solidFill>
          <a:ln w="28575" cap="flat" cmpd="sng" algn="ctr">
            <a:solidFill>
              <a:sysClr val="window" lastClr="FFFFFF"/>
            </a:solidFill>
            <a:prstDash val="solid"/>
          </a:ln>
          <a:effectLst/>
        </p:spPr>
        <p:txBody>
          <a:bodyPr lIns="39101" tIns="0" bIns="0" rtlCol="0" anchor="ctr" anchorCtr="0"/>
          <a:lstStyle/>
          <a:p>
            <a:pPr defTabSz="781995">
              <a:defRPr/>
            </a:pPr>
            <a:endParaRPr lang="en-US" sz="941" b="1" kern="0" dirty="0">
              <a:solidFill>
                <a:sysClr val="window" lastClr="FFFFFF"/>
              </a:solidFill>
              <a:cs typeface="Arial" pitchFamily="34" charset="0"/>
            </a:endParaRPr>
          </a:p>
        </p:txBody>
      </p:sp>
      <p:sp>
        <p:nvSpPr>
          <p:cNvPr id="22" name="Right Arrow 21"/>
          <p:cNvSpPr/>
          <p:nvPr/>
        </p:nvSpPr>
        <p:spPr>
          <a:xfrm rot="5400000">
            <a:off x="6842641" y="1989548"/>
            <a:ext cx="281509" cy="234608"/>
          </a:xfrm>
          <a:prstGeom prst="rightArrow">
            <a:avLst>
              <a:gd name="adj1" fmla="val 100000"/>
              <a:gd name="adj2" fmla="val 35599"/>
            </a:avLst>
          </a:prstGeom>
          <a:solidFill>
            <a:srgbClr val="C99212"/>
          </a:solidFill>
          <a:ln w="28575" cap="flat" cmpd="sng" algn="ctr">
            <a:solidFill>
              <a:sysClr val="window" lastClr="FFFFFF"/>
            </a:solidFill>
            <a:prstDash val="solid"/>
          </a:ln>
          <a:effectLst/>
        </p:spPr>
        <p:txBody>
          <a:bodyPr lIns="39101" tIns="0" bIns="0" rtlCol="0" anchor="ctr" anchorCtr="0"/>
          <a:lstStyle/>
          <a:p>
            <a:pPr defTabSz="781995">
              <a:defRPr/>
            </a:pPr>
            <a:endParaRPr lang="en-US" sz="941" b="1" kern="0" dirty="0">
              <a:solidFill>
                <a:sysClr val="window" lastClr="FFFFFF"/>
              </a:solidFill>
              <a:cs typeface="Arial" pitchFamily="34" charset="0"/>
            </a:endParaRPr>
          </a:p>
        </p:txBody>
      </p:sp>
      <p:sp>
        <p:nvSpPr>
          <p:cNvPr id="24" name="Right Arrow 23"/>
          <p:cNvSpPr/>
          <p:nvPr/>
        </p:nvSpPr>
        <p:spPr>
          <a:xfrm rot="5400000">
            <a:off x="7355057" y="1989548"/>
            <a:ext cx="281509" cy="234608"/>
          </a:xfrm>
          <a:prstGeom prst="rightArrow">
            <a:avLst>
              <a:gd name="adj1" fmla="val 100000"/>
              <a:gd name="adj2" fmla="val 35599"/>
            </a:avLst>
          </a:prstGeom>
          <a:solidFill>
            <a:srgbClr val="C99212"/>
          </a:solidFill>
          <a:ln w="28575" cap="flat" cmpd="sng" algn="ctr">
            <a:solidFill>
              <a:sysClr val="window" lastClr="FFFFFF"/>
            </a:solidFill>
            <a:prstDash val="solid"/>
          </a:ln>
          <a:effectLst/>
        </p:spPr>
        <p:txBody>
          <a:bodyPr lIns="39101" tIns="0" bIns="0" rtlCol="0" anchor="ctr" anchorCtr="0"/>
          <a:lstStyle/>
          <a:p>
            <a:pPr defTabSz="781995">
              <a:defRPr/>
            </a:pPr>
            <a:endParaRPr lang="en-US" sz="941" b="1" kern="0" dirty="0">
              <a:solidFill>
                <a:sysClr val="window" lastClr="FFFFFF"/>
              </a:solidFill>
              <a:cs typeface="Arial" pitchFamily="34" charset="0"/>
            </a:endParaRPr>
          </a:p>
        </p:txBody>
      </p:sp>
      <p:cxnSp>
        <p:nvCxnSpPr>
          <p:cNvPr id="25" name="Straight Connector 24"/>
          <p:cNvCxnSpPr/>
          <p:nvPr/>
        </p:nvCxnSpPr>
        <p:spPr>
          <a:xfrm flipV="1">
            <a:off x="3212951" y="2380472"/>
            <a:ext cx="0" cy="615768"/>
          </a:xfrm>
          <a:prstGeom prst="line">
            <a:avLst/>
          </a:prstGeom>
          <a:noFill/>
          <a:ln w="25400" cap="flat" cmpd="sng" algn="ctr">
            <a:solidFill>
              <a:srgbClr val="797979"/>
            </a:solidFill>
            <a:prstDash val="solid"/>
            <a:headEnd type="oval"/>
            <a:tailEnd type="oval"/>
          </a:ln>
          <a:effectLst/>
        </p:spPr>
      </p:cxnSp>
      <p:grpSp>
        <p:nvGrpSpPr>
          <p:cNvPr id="26" name="Group 25"/>
          <p:cNvGrpSpPr/>
          <p:nvPr/>
        </p:nvGrpSpPr>
        <p:grpSpPr>
          <a:xfrm>
            <a:off x="636606" y="2628960"/>
            <a:ext cx="1220444" cy="1032576"/>
            <a:chOff x="2819730" y="4001710"/>
            <a:chExt cx="1301981" cy="795168"/>
          </a:xfrm>
        </p:grpSpPr>
        <p:sp>
          <p:nvSpPr>
            <p:cNvPr id="27" name="Rounded Rectangle 26"/>
            <p:cNvSpPr/>
            <p:nvPr/>
          </p:nvSpPr>
          <p:spPr>
            <a:xfrm>
              <a:off x="2819730" y="4062597"/>
              <a:ext cx="1301981" cy="734281"/>
            </a:xfrm>
            <a:prstGeom prst="roundRect">
              <a:avLst>
                <a:gd name="adj" fmla="val 0"/>
              </a:avLst>
            </a:prstGeom>
            <a:solidFill>
              <a:sysClr val="window" lastClr="FFFFFF"/>
            </a:solidFill>
            <a:ln w="22225" cap="flat" cmpd="sng" algn="ctr">
              <a:solidFill>
                <a:sysClr val="window" lastClr="FFFFFF">
                  <a:lumMod val="85000"/>
                </a:sysClr>
              </a:solidFill>
              <a:prstDash val="solid"/>
            </a:ln>
            <a:effectLst/>
          </p:spPr>
          <p:txBody>
            <a:bodyPr rtlCol="0" anchor="t"/>
            <a:lstStyle/>
            <a:p>
              <a:pPr algn="ctr" defTabSz="781995">
                <a:defRPr/>
              </a:pPr>
              <a:r>
                <a:rPr lang="en-US" altLang="zh-TW" sz="1026" kern="0" dirty="0">
                  <a:solidFill>
                    <a:srgbClr val="333333"/>
                  </a:solidFill>
                  <a:cs typeface="Arial" panose="020B0604020202020204" pitchFamily="34" charset="0"/>
                </a:rPr>
                <a:t>First national British casualty reduction target set with deadline of 2000</a:t>
              </a:r>
              <a:endParaRPr lang="en-US" altLang="zh-TW" sz="1026" kern="0" dirty="0">
                <a:solidFill>
                  <a:srgbClr val="333333"/>
                </a:solidFill>
                <a:ea typeface="PMingLiU" pitchFamily="18" charset="-120"/>
                <a:cs typeface="Arial" panose="020B0604020202020204" pitchFamily="34" charset="0"/>
              </a:endParaRPr>
            </a:p>
            <a:p>
              <a:pPr algn="ctr" defTabSz="781995">
                <a:defRPr/>
              </a:pPr>
              <a:endParaRPr lang="en-US" sz="941" kern="0" dirty="0">
                <a:solidFill>
                  <a:srgbClr val="333333"/>
                </a:solidFill>
                <a:latin typeface="Verdana"/>
              </a:endParaRPr>
            </a:p>
          </p:txBody>
        </p:sp>
        <p:sp>
          <p:nvSpPr>
            <p:cNvPr id="28" name="Rectangle 27"/>
            <p:cNvSpPr/>
            <p:nvPr/>
          </p:nvSpPr>
          <p:spPr>
            <a:xfrm>
              <a:off x="2819730" y="4001710"/>
              <a:ext cx="1301981" cy="36415"/>
            </a:xfrm>
            <a:prstGeom prst="rect">
              <a:avLst/>
            </a:prstGeom>
            <a:solidFill>
              <a:srgbClr val="C99212"/>
            </a:solidFill>
            <a:ln w="28575" cap="flat" cmpd="sng" algn="ctr">
              <a:solidFill>
                <a:srgbClr val="C99212"/>
              </a:solidFill>
              <a:prstDash val="solid"/>
            </a:ln>
            <a:effectLst/>
          </p:spPr>
          <p:txBody>
            <a:bodyPr rtlCol="0" anchor="t"/>
            <a:lstStyle/>
            <a:p>
              <a:pPr algn="ctr" defTabSz="781995">
                <a:defRPr/>
              </a:pPr>
              <a:endParaRPr lang="en-US" sz="1112" kern="0" dirty="0" err="1">
                <a:solidFill>
                  <a:sysClr val="window" lastClr="FFFFFF"/>
                </a:solidFill>
                <a:latin typeface="Verdana"/>
              </a:endParaRPr>
            </a:p>
          </p:txBody>
        </p:sp>
      </p:grpSp>
      <p:cxnSp>
        <p:nvCxnSpPr>
          <p:cNvPr id="29" name="Straight Connector 28"/>
          <p:cNvCxnSpPr/>
          <p:nvPr/>
        </p:nvCxnSpPr>
        <p:spPr>
          <a:xfrm flipV="1">
            <a:off x="4841605" y="2380471"/>
            <a:ext cx="0" cy="184731"/>
          </a:xfrm>
          <a:prstGeom prst="line">
            <a:avLst/>
          </a:prstGeom>
          <a:noFill/>
          <a:ln w="25400" cap="flat" cmpd="sng" algn="ctr">
            <a:solidFill>
              <a:srgbClr val="797979"/>
            </a:solidFill>
            <a:prstDash val="solid"/>
            <a:headEnd type="oval"/>
            <a:tailEnd type="oval"/>
          </a:ln>
          <a:effectLst/>
        </p:spPr>
      </p:cxnSp>
      <p:cxnSp>
        <p:nvCxnSpPr>
          <p:cNvPr id="30" name="Straight Connector 29"/>
          <p:cNvCxnSpPr/>
          <p:nvPr/>
        </p:nvCxnSpPr>
        <p:spPr>
          <a:xfrm flipV="1">
            <a:off x="6983395" y="2380471"/>
            <a:ext cx="0" cy="184731"/>
          </a:xfrm>
          <a:prstGeom prst="line">
            <a:avLst/>
          </a:prstGeom>
          <a:noFill/>
          <a:ln w="25400" cap="flat" cmpd="sng" algn="ctr">
            <a:solidFill>
              <a:srgbClr val="797979"/>
            </a:solidFill>
            <a:prstDash val="solid"/>
            <a:headEnd type="oval"/>
            <a:tailEnd type="oval"/>
          </a:ln>
          <a:effectLst/>
        </p:spPr>
      </p:cxnSp>
      <p:cxnSp>
        <p:nvCxnSpPr>
          <p:cNvPr id="31" name="Straight Connector 30"/>
          <p:cNvCxnSpPr/>
          <p:nvPr/>
        </p:nvCxnSpPr>
        <p:spPr>
          <a:xfrm flipV="1">
            <a:off x="7495811" y="2380471"/>
            <a:ext cx="0" cy="923653"/>
          </a:xfrm>
          <a:prstGeom prst="line">
            <a:avLst/>
          </a:prstGeom>
          <a:noFill/>
          <a:ln w="25400" cap="flat" cmpd="sng" algn="ctr">
            <a:solidFill>
              <a:srgbClr val="797979"/>
            </a:solidFill>
            <a:prstDash val="solid"/>
            <a:headEnd type="oval"/>
            <a:tailEnd type="oval"/>
          </a:ln>
          <a:effectLst/>
        </p:spPr>
      </p:cxnSp>
      <p:grpSp>
        <p:nvGrpSpPr>
          <p:cNvPr id="32" name="Group 31"/>
          <p:cNvGrpSpPr/>
          <p:nvPr/>
        </p:nvGrpSpPr>
        <p:grpSpPr>
          <a:xfrm>
            <a:off x="2602728" y="3035476"/>
            <a:ext cx="1220444" cy="987912"/>
            <a:chOff x="2819730" y="4001710"/>
            <a:chExt cx="1301982" cy="920053"/>
          </a:xfrm>
        </p:grpSpPr>
        <p:sp>
          <p:nvSpPr>
            <p:cNvPr id="33" name="Rounded Rectangle 32"/>
            <p:cNvSpPr/>
            <p:nvPr/>
          </p:nvSpPr>
          <p:spPr>
            <a:xfrm>
              <a:off x="2819731" y="4047428"/>
              <a:ext cx="1301981" cy="874335"/>
            </a:xfrm>
            <a:prstGeom prst="roundRect">
              <a:avLst>
                <a:gd name="adj" fmla="val 0"/>
              </a:avLst>
            </a:prstGeom>
            <a:solidFill>
              <a:sysClr val="window" lastClr="FFFFFF"/>
            </a:solidFill>
            <a:ln w="22225" cap="flat" cmpd="sng" algn="ctr">
              <a:solidFill>
                <a:sysClr val="window" lastClr="FFFFFF">
                  <a:lumMod val="85000"/>
                </a:sysClr>
              </a:solidFill>
              <a:prstDash val="solid"/>
            </a:ln>
            <a:effectLst/>
          </p:spPr>
          <p:txBody>
            <a:bodyPr rtlCol="0" anchor="t"/>
            <a:lstStyle/>
            <a:p>
              <a:pPr algn="ctr" defTabSz="781995">
                <a:defRPr/>
              </a:pPr>
              <a:r>
                <a:rPr lang="en-US" sz="1026" kern="0" dirty="0">
                  <a:solidFill>
                    <a:srgbClr val="333333"/>
                  </a:solidFill>
                </a:rPr>
                <a:t>New national British KSI and casualty reduction targets set with deadline of 2010</a:t>
              </a:r>
              <a:endParaRPr lang="en-US" altLang="zh-TW" sz="1026" kern="0" dirty="0">
                <a:solidFill>
                  <a:srgbClr val="333333"/>
                </a:solidFill>
                <a:ea typeface="PMingLiU" pitchFamily="18" charset="-120"/>
              </a:endParaRPr>
            </a:p>
            <a:p>
              <a:pPr algn="ctr" defTabSz="781995">
                <a:defRPr/>
              </a:pPr>
              <a:endParaRPr lang="en-US" sz="941" kern="0" dirty="0">
                <a:solidFill>
                  <a:srgbClr val="333333"/>
                </a:solidFill>
                <a:latin typeface="Verdana"/>
              </a:endParaRPr>
            </a:p>
          </p:txBody>
        </p:sp>
        <p:sp>
          <p:nvSpPr>
            <p:cNvPr id="34" name="Rectangle 33"/>
            <p:cNvSpPr/>
            <p:nvPr/>
          </p:nvSpPr>
          <p:spPr>
            <a:xfrm>
              <a:off x="2819730" y="4001710"/>
              <a:ext cx="1301981" cy="36415"/>
            </a:xfrm>
            <a:prstGeom prst="rect">
              <a:avLst/>
            </a:prstGeom>
            <a:solidFill>
              <a:srgbClr val="C99212"/>
            </a:solidFill>
            <a:ln w="28575" cap="flat" cmpd="sng" algn="ctr">
              <a:solidFill>
                <a:srgbClr val="C99212"/>
              </a:solidFill>
              <a:prstDash val="solid"/>
            </a:ln>
            <a:effectLst/>
          </p:spPr>
          <p:txBody>
            <a:bodyPr rtlCol="0" anchor="t"/>
            <a:lstStyle/>
            <a:p>
              <a:pPr algn="ctr" defTabSz="781995">
                <a:defRPr/>
              </a:pPr>
              <a:endParaRPr lang="en-US" sz="1112" kern="0" dirty="0" err="1">
                <a:solidFill>
                  <a:sysClr val="window" lastClr="FFFFFF"/>
                </a:solidFill>
                <a:latin typeface="Verdana"/>
              </a:endParaRPr>
            </a:p>
          </p:txBody>
        </p:sp>
      </p:grpSp>
      <p:grpSp>
        <p:nvGrpSpPr>
          <p:cNvPr id="35" name="Group 34"/>
          <p:cNvGrpSpPr/>
          <p:nvPr/>
        </p:nvGrpSpPr>
        <p:grpSpPr>
          <a:xfrm>
            <a:off x="4027730" y="2606447"/>
            <a:ext cx="1220444" cy="429025"/>
            <a:chOff x="2819730" y="4001710"/>
            <a:chExt cx="1301981" cy="399556"/>
          </a:xfrm>
        </p:grpSpPr>
        <p:sp>
          <p:nvSpPr>
            <p:cNvPr id="36" name="Rounded Rectangle 35"/>
            <p:cNvSpPr/>
            <p:nvPr/>
          </p:nvSpPr>
          <p:spPr>
            <a:xfrm>
              <a:off x="2819730" y="4047429"/>
              <a:ext cx="1301981" cy="353837"/>
            </a:xfrm>
            <a:prstGeom prst="roundRect">
              <a:avLst>
                <a:gd name="adj" fmla="val 0"/>
              </a:avLst>
            </a:prstGeom>
            <a:solidFill>
              <a:sysClr val="window" lastClr="FFFFFF"/>
            </a:solidFill>
            <a:ln w="22225" cap="flat" cmpd="sng" algn="ctr">
              <a:solidFill>
                <a:sysClr val="window" lastClr="FFFFFF">
                  <a:lumMod val="85000"/>
                </a:sysClr>
              </a:solidFill>
              <a:prstDash val="solid"/>
            </a:ln>
            <a:effectLst/>
          </p:spPr>
          <p:txBody>
            <a:bodyPr rtlCol="0" anchor="t"/>
            <a:lstStyle/>
            <a:p>
              <a:pPr algn="ctr" defTabSz="781995">
                <a:defRPr/>
              </a:pPr>
              <a:r>
                <a:rPr lang="en-US" sz="1026" kern="0" dirty="0">
                  <a:solidFill>
                    <a:srgbClr val="333333"/>
                  </a:solidFill>
                </a:rPr>
                <a:t>No new national targets set</a:t>
              </a:r>
              <a:endParaRPr lang="en-US" altLang="zh-TW" sz="1026" kern="0" dirty="0">
                <a:solidFill>
                  <a:srgbClr val="333333"/>
                </a:solidFill>
                <a:ea typeface="PMingLiU" pitchFamily="18" charset="-120"/>
              </a:endParaRPr>
            </a:p>
            <a:p>
              <a:pPr algn="ctr" defTabSz="781995">
                <a:defRPr/>
              </a:pPr>
              <a:endParaRPr lang="en-US" sz="941" kern="0" dirty="0">
                <a:solidFill>
                  <a:srgbClr val="333333"/>
                </a:solidFill>
                <a:latin typeface="Verdana"/>
              </a:endParaRPr>
            </a:p>
          </p:txBody>
        </p:sp>
        <p:sp>
          <p:nvSpPr>
            <p:cNvPr id="37" name="Rectangle 36"/>
            <p:cNvSpPr/>
            <p:nvPr/>
          </p:nvSpPr>
          <p:spPr>
            <a:xfrm>
              <a:off x="2819730" y="4001710"/>
              <a:ext cx="1301981" cy="36415"/>
            </a:xfrm>
            <a:prstGeom prst="rect">
              <a:avLst/>
            </a:prstGeom>
            <a:solidFill>
              <a:srgbClr val="C99212"/>
            </a:solidFill>
            <a:ln w="28575" cap="flat" cmpd="sng" algn="ctr">
              <a:solidFill>
                <a:srgbClr val="C99212"/>
              </a:solidFill>
              <a:prstDash val="solid"/>
            </a:ln>
            <a:effectLst/>
          </p:spPr>
          <p:txBody>
            <a:bodyPr rtlCol="0" anchor="t"/>
            <a:lstStyle/>
            <a:p>
              <a:pPr algn="ctr" defTabSz="781995">
                <a:defRPr/>
              </a:pPr>
              <a:endParaRPr lang="en-US" sz="1112" kern="0" dirty="0" err="1">
                <a:solidFill>
                  <a:sysClr val="window" lastClr="FFFFFF"/>
                </a:solidFill>
                <a:latin typeface="Verdana"/>
              </a:endParaRPr>
            </a:p>
          </p:txBody>
        </p:sp>
      </p:grpSp>
      <p:grpSp>
        <p:nvGrpSpPr>
          <p:cNvPr id="38" name="Group 37"/>
          <p:cNvGrpSpPr/>
          <p:nvPr/>
        </p:nvGrpSpPr>
        <p:grpSpPr>
          <a:xfrm>
            <a:off x="6039818" y="2615295"/>
            <a:ext cx="1220444" cy="1494437"/>
            <a:chOff x="2819730" y="4001710"/>
            <a:chExt cx="1301981" cy="1211533"/>
          </a:xfrm>
        </p:grpSpPr>
        <p:sp>
          <p:nvSpPr>
            <p:cNvPr id="39" name="Rounded Rectangle 38"/>
            <p:cNvSpPr/>
            <p:nvPr/>
          </p:nvSpPr>
          <p:spPr>
            <a:xfrm>
              <a:off x="2819730" y="4047430"/>
              <a:ext cx="1301981" cy="1165813"/>
            </a:xfrm>
            <a:prstGeom prst="roundRect">
              <a:avLst>
                <a:gd name="adj" fmla="val 0"/>
              </a:avLst>
            </a:prstGeom>
            <a:solidFill>
              <a:sysClr val="window" lastClr="FFFFFF"/>
            </a:solidFill>
            <a:ln w="22225" cap="flat" cmpd="sng" algn="ctr">
              <a:solidFill>
                <a:sysClr val="window" lastClr="FFFFFF">
                  <a:lumMod val="85000"/>
                </a:sysClr>
              </a:solidFill>
              <a:prstDash val="solid"/>
            </a:ln>
            <a:effectLst/>
          </p:spPr>
          <p:txBody>
            <a:bodyPr rtlCol="0" anchor="t"/>
            <a:lstStyle/>
            <a:p>
              <a:pPr algn="ctr">
                <a:defRPr/>
              </a:pPr>
              <a:r>
                <a:rPr lang="en-US" sz="1026" kern="0" dirty="0">
                  <a:solidFill>
                    <a:srgbClr val="333333"/>
                  </a:solidFill>
                  <a:cs typeface="Arial" panose="020B0604020202020204" pitchFamily="34" charset="0"/>
                </a:rPr>
                <a:t>Manifesto commitment to </a:t>
              </a:r>
              <a:r>
                <a:rPr lang="en-GB" sz="1026" kern="0" dirty="0">
                  <a:solidFill>
                    <a:srgbClr val="333333"/>
                  </a:solidFill>
                  <a:cs typeface="Arial" panose="020B0604020202020204" pitchFamily="34" charset="0"/>
                </a:rPr>
                <a:t>reduce the number of cyclists and other road users killed</a:t>
              </a:r>
            </a:p>
            <a:p>
              <a:pPr algn="ctr">
                <a:defRPr/>
              </a:pPr>
              <a:r>
                <a:rPr lang="en-GB" sz="1026" kern="0" dirty="0">
                  <a:solidFill>
                    <a:srgbClr val="333333"/>
                  </a:solidFill>
                  <a:cs typeface="Arial" panose="020B0604020202020204" pitchFamily="34" charset="0"/>
                </a:rPr>
                <a:t>or injured on our roads every year</a:t>
              </a:r>
            </a:p>
          </p:txBody>
        </p:sp>
        <p:sp>
          <p:nvSpPr>
            <p:cNvPr id="40" name="Rectangle 39"/>
            <p:cNvSpPr/>
            <p:nvPr/>
          </p:nvSpPr>
          <p:spPr>
            <a:xfrm>
              <a:off x="2819730" y="4001710"/>
              <a:ext cx="1301981" cy="36415"/>
            </a:xfrm>
            <a:prstGeom prst="rect">
              <a:avLst/>
            </a:prstGeom>
            <a:solidFill>
              <a:srgbClr val="C99212"/>
            </a:solidFill>
            <a:ln w="28575" cap="flat" cmpd="sng" algn="ctr">
              <a:solidFill>
                <a:srgbClr val="C99212"/>
              </a:solidFill>
              <a:prstDash val="solid"/>
            </a:ln>
            <a:effectLst/>
          </p:spPr>
          <p:txBody>
            <a:bodyPr rtlCol="0" anchor="t"/>
            <a:lstStyle/>
            <a:p>
              <a:pPr algn="ctr" defTabSz="781995">
                <a:defRPr/>
              </a:pPr>
              <a:endParaRPr lang="en-US" sz="1112" kern="0" dirty="0" err="1">
                <a:solidFill>
                  <a:sysClr val="window" lastClr="FFFFFF"/>
                </a:solidFill>
                <a:latin typeface="Verdana"/>
              </a:endParaRPr>
            </a:p>
          </p:txBody>
        </p:sp>
      </p:grpSp>
      <p:grpSp>
        <p:nvGrpSpPr>
          <p:cNvPr id="41" name="Group 40"/>
          <p:cNvGrpSpPr/>
          <p:nvPr/>
        </p:nvGrpSpPr>
        <p:grpSpPr>
          <a:xfrm>
            <a:off x="7321485" y="3346963"/>
            <a:ext cx="1311268" cy="684981"/>
            <a:chOff x="2819730" y="4001710"/>
            <a:chExt cx="1301981" cy="530121"/>
          </a:xfrm>
        </p:grpSpPr>
        <p:sp>
          <p:nvSpPr>
            <p:cNvPr id="42" name="Rounded Rectangle 41"/>
            <p:cNvSpPr/>
            <p:nvPr/>
          </p:nvSpPr>
          <p:spPr>
            <a:xfrm>
              <a:off x="2819730" y="4047429"/>
              <a:ext cx="1301981" cy="484402"/>
            </a:xfrm>
            <a:prstGeom prst="roundRect">
              <a:avLst>
                <a:gd name="adj" fmla="val 0"/>
              </a:avLst>
            </a:prstGeom>
            <a:solidFill>
              <a:sysClr val="window" lastClr="FFFFFF"/>
            </a:solidFill>
            <a:ln w="22225" cap="flat" cmpd="sng" algn="ctr">
              <a:solidFill>
                <a:sysClr val="window" lastClr="FFFFFF">
                  <a:lumMod val="85000"/>
                </a:sysClr>
              </a:solidFill>
              <a:prstDash val="solid"/>
            </a:ln>
            <a:effectLst/>
          </p:spPr>
          <p:txBody>
            <a:bodyPr rtlCol="0" anchor="t"/>
            <a:lstStyle/>
            <a:p>
              <a:pPr algn="ctr" defTabSz="781995">
                <a:defRPr/>
              </a:pPr>
              <a:r>
                <a:rPr lang="en-US" sz="1026" kern="0" dirty="0">
                  <a:solidFill>
                    <a:srgbClr val="333333"/>
                  </a:solidFill>
                </a:rPr>
                <a:t>British Road Safety Statement published</a:t>
              </a:r>
            </a:p>
          </p:txBody>
        </p:sp>
        <p:sp>
          <p:nvSpPr>
            <p:cNvPr id="43" name="Rectangle 42"/>
            <p:cNvSpPr/>
            <p:nvPr/>
          </p:nvSpPr>
          <p:spPr>
            <a:xfrm>
              <a:off x="2819730" y="4001710"/>
              <a:ext cx="1301981" cy="36415"/>
            </a:xfrm>
            <a:prstGeom prst="rect">
              <a:avLst/>
            </a:prstGeom>
            <a:solidFill>
              <a:srgbClr val="C99212"/>
            </a:solidFill>
            <a:ln w="28575" cap="flat" cmpd="sng" algn="ctr">
              <a:solidFill>
                <a:srgbClr val="C99212"/>
              </a:solidFill>
              <a:prstDash val="solid"/>
            </a:ln>
            <a:effectLst/>
          </p:spPr>
          <p:txBody>
            <a:bodyPr rtlCol="0" anchor="t"/>
            <a:lstStyle/>
            <a:p>
              <a:pPr algn="ctr" defTabSz="781995">
                <a:defRPr/>
              </a:pPr>
              <a:endParaRPr lang="en-US" sz="1112" kern="0" dirty="0" err="1">
                <a:solidFill>
                  <a:sysClr val="window" lastClr="FFFFFF"/>
                </a:solidFill>
                <a:latin typeface="Verdana"/>
              </a:endParaRPr>
            </a:p>
          </p:txBody>
        </p:sp>
      </p:grpSp>
      <p:sp>
        <p:nvSpPr>
          <p:cNvPr id="45" name="TextBox 44"/>
          <p:cNvSpPr txBox="1"/>
          <p:nvPr/>
        </p:nvSpPr>
        <p:spPr>
          <a:xfrm>
            <a:off x="2700534" y="1708203"/>
            <a:ext cx="1024832" cy="263470"/>
          </a:xfrm>
          <a:prstGeom prst="rect">
            <a:avLst/>
          </a:prstGeom>
          <a:noFill/>
        </p:spPr>
        <p:txBody>
          <a:bodyPr wrap="square" rtlCol="0">
            <a:spAutoFit/>
          </a:bodyPr>
          <a:lstStyle/>
          <a:p>
            <a:pPr algn="ctr" defTabSz="781995"/>
            <a:r>
              <a:rPr lang="en-US" sz="1112" b="1" kern="0" dirty="0">
                <a:solidFill>
                  <a:srgbClr val="797979"/>
                </a:solidFill>
                <a:cs typeface="Arial" pitchFamily="34" charset="0"/>
              </a:rPr>
              <a:t>2000</a:t>
            </a:r>
          </a:p>
        </p:txBody>
      </p:sp>
      <p:sp>
        <p:nvSpPr>
          <p:cNvPr id="46" name="TextBox 45"/>
          <p:cNvSpPr txBox="1"/>
          <p:nvPr/>
        </p:nvSpPr>
        <p:spPr>
          <a:xfrm>
            <a:off x="4329188" y="1708203"/>
            <a:ext cx="1024832" cy="263470"/>
          </a:xfrm>
          <a:prstGeom prst="rect">
            <a:avLst/>
          </a:prstGeom>
          <a:noFill/>
        </p:spPr>
        <p:txBody>
          <a:bodyPr wrap="square" rtlCol="0">
            <a:spAutoFit/>
          </a:bodyPr>
          <a:lstStyle/>
          <a:p>
            <a:pPr algn="ctr" defTabSz="781995"/>
            <a:r>
              <a:rPr lang="en-US" sz="1112" b="1" kern="0" dirty="0">
                <a:solidFill>
                  <a:srgbClr val="797979"/>
                </a:solidFill>
                <a:cs typeface="Arial" pitchFamily="34" charset="0"/>
              </a:rPr>
              <a:t>2010</a:t>
            </a:r>
          </a:p>
        </p:txBody>
      </p:sp>
      <p:sp>
        <p:nvSpPr>
          <p:cNvPr id="47" name="TextBox 46"/>
          <p:cNvSpPr txBox="1"/>
          <p:nvPr/>
        </p:nvSpPr>
        <p:spPr>
          <a:xfrm>
            <a:off x="6983395" y="1708203"/>
            <a:ext cx="1024832" cy="263470"/>
          </a:xfrm>
          <a:prstGeom prst="rect">
            <a:avLst/>
          </a:prstGeom>
          <a:noFill/>
        </p:spPr>
        <p:txBody>
          <a:bodyPr wrap="square" rtlCol="0">
            <a:spAutoFit/>
          </a:bodyPr>
          <a:lstStyle/>
          <a:p>
            <a:pPr algn="ctr" defTabSz="781995"/>
            <a:r>
              <a:rPr lang="en-US" sz="1112" b="1" kern="0" dirty="0">
                <a:solidFill>
                  <a:srgbClr val="797979"/>
                </a:solidFill>
                <a:cs typeface="Arial" pitchFamily="34" charset="0"/>
              </a:rPr>
              <a:t>Dec 2015</a:t>
            </a:r>
          </a:p>
        </p:txBody>
      </p:sp>
      <p:sp>
        <p:nvSpPr>
          <p:cNvPr id="48" name="TextBox 47"/>
          <p:cNvSpPr txBox="1"/>
          <p:nvPr/>
        </p:nvSpPr>
        <p:spPr>
          <a:xfrm>
            <a:off x="6273424" y="1708203"/>
            <a:ext cx="1024832" cy="263470"/>
          </a:xfrm>
          <a:prstGeom prst="rect">
            <a:avLst/>
          </a:prstGeom>
          <a:noFill/>
        </p:spPr>
        <p:txBody>
          <a:bodyPr wrap="square" rtlCol="0">
            <a:spAutoFit/>
          </a:bodyPr>
          <a:lstStyle/>
          <a:p>
            <a:pPr algn="ctr" defTabSz="781995"/>
            <a:r>
              <a:rPr lang="en-US" sz="1112" b="1" kern="0" dirty="0">
                <a:solidFill>
                  <a:srgbClr val="797979"/>
                </a:solidFill>
                <a:cs typeface="Arial" pitchFamily="34" charset="0"/>
              </a:rPr>
              <a:t>Apr 2015</a:t>
            </a:r>
          </a:p>
        </p:txBody>
      </p:sp>
      <p:sp>
        <p:nvSpPr>
          <p:cNvPr id="49" name="Right Arrow 48"/>
          <p:cNvSpPr/>
          <p:nvPr/>
        </p:nvSpPr>
        <p:spPr>
          <a:xfrm rot="5400000">
            <a:off x="5210297" y="1989548"/>
            <a:ext cx="281509" cy="234608"/>
          </a:xfrm>
          <a:prstGeom prst="rightArrow">
            <a:avLst>
              <a:gd name="adj1" fmla="val 100000"/>
              <a:gd name="adj2" fmla="val 35599"/>
            </a:avLst>
          </a:prstGeom>
          <a:solidFill>
            <a:srgbClr val="C99212"/>
          </a:solidFill>
          <a:ln w="28575" cap="flat" cmpd="sng" algn="ctr">
            <a:solidFill>
              <a:sysClr val="window" lastClr="FFFFFF"/>
            </a:solidFill>
            <a:prstDash val="solid"/>
          </a:ln>
          <a:effectLst/>
        </p:spPr>
        <p:txBody>
          <a:bodyPr lIns="39101" tIns="0" bIns="0" rtlCol="0" anchor="ctr" anchorCtr="0"/>
          <a:lstStyle/>
          <a:p>
            <a:pPr defTabSz="781995">
              <a:defRPr/>
            </a:pPr>
            <a:endParaRPr lang="en-US" sz="941" b="1" kern="0" dirty="0">
              <a:solidFill>
                <a:sysClr val="window" lastClr="FFFFFF"/>
              </a:solidFill>
              <a:cs typeface="Arial" pitchFamily="34" charset="0"/>
            </a:endParaRPr>
          </a:p>
        </p:txBody>
      </p:sp>
      <p:cxnSp>
        <p:nvCxnSpPr>
          <p:cNvPr id="50" name="Straight Connector 49"/>
          <p:cNvCxnSpPr/>
          <p:nvPr/>
        </p:nvCxnSpPr>
        <p:spPr>
          <a:xfrm flipV="1">
            <a:off x="5351051" y="2380471"/>
            <a:ext cx="0" cy="1046806"/>
          </a:xfrm>
          <a:prstGeom prst="line">
            <a:avLst/>
          </a:prstGeom>
          <a:noFill/>
          <a:ln w="25400" cap="flat" cmpd="sng" algn="ctr">
            <a:solidFill>
              <a:srgbClr val="797979"/>
            </a:solidFill>
            <a:prstDash val="solid"/>
            <a:headEnd type="oval"/>
            <a:tailEnd type="oval"/>
          </a:ln>
          <a:effectLst/>
        </p:spPr>
      </p:cxnSp>
      <p:grpSp>
        <p:nvGrpSpPr>
          <p:cNvPr id="51" name="Group 50"/>
          <p:cNvGrpSpPr/>
          <p:nvPr/>
        </p:nvGrpSpPr>
        <p:grpSpPr>
          <a:xfrm>
            <a:off x="4740829" y="3469936"/>
            <a:ext cx="1220444" cy="740177"/>
            <a:chOff x="2819730" y="4001710"/>
            <a:chExt cx="1301981" cy="689334"/>
          </a:xfrm>
        </p:grpSpPr>
        <p:sp>
          <p:nvSpPr>
            <p:cNvPr id="53" name="Rectangle 52"/>
            <p:cNvSpPr/>
            <p:nvPr/>
          </p:nvSpPr>
          <p:spPr>
            <a:xfrm>
              <a:off x="2819730" y="4001710"/>
              <a:ext cx="1301981" cy="36415"/>
            </a:xfrm>
            <a:prstGeom prst="rect">
              <a:avLst/>
            </a:prstGeom>
            <a:solidFill>
              <a:srgbClr val="C99212"/>
            </a:solidFill>
            <a:ln w="28575" cap="flat" cmpd="sng" algn="ctr">
              <a:solidFill>
                <a:srgbClr val="C99212"/>
              </a:solidFill>
              <a:prstDash val="solid"/>
            </a:ln>
            <a:effectLst/>
          </p:spPr>
          <p:txBody>
            <a:bodyPr rtlCol="0" anchor="t"/>
            <a:lstStyle/>
            <a:p>
              <a:pPr algn="ctr" defTabSz="781995">
                <a:defRPr/>
              </a:pPr>
              <a:endParaRPr lang="en-US" sz="1112" kern="0" dirty="0" err="1">
                <a:solidFill>
                  <a:sysClr val="window" lastClr="FFFFFF"/>
                </a:solidFill>
                <a:latin typeface="Verdana"/>
              </a:endParaRPr>
            </a:p>
          </p:txBody>
        </p:sp>
        <p:sp>
          <p:nvSpPr>
            <p:cNvPr id="52" name="Rounded Rectangle 51"/>
            <p:cNvSpPr/>
            <p:nvPr/>
          </p:nvSpPr>
          <p:spPr>
            <a:xfrm>
              <a:off x="2819730" y="4047429"/>
              <a:ext cx="1301981" cy="643615"/>
            </a:xfrm>
            <a:prstGeom prst="roundRect">
              <a:avLst>
                <a:gd name="adj" fmla="val 0"/>
              </a:avLst>
            </a:prstGeom>
            <a:solidFill>
              <a:sysClr val="window" lastClr="FFFFFF"/>
            </a:solidFill>
            <a:ln w="22225" cap="flat" cmpd="sng" algn="ctr">
              <a:solidFill>
                <a:sysClr val="window" lastClr="FFFFFF">
                  <a:lumMod val="85000"/>
                </a:sysClr>
              </a:solidFill>
              <a:prstDash val="solid"/>
            </a:ln>
            <a:effectLst/>
          </p:spPr>
          <p:txBody>
            <a:bodyPr rtlCol="0" anchor="t"/>
            <a:lstStyle/>
            <a:p>
              <a:pPr algn="ctr" defTabSz="781995">
                <a:defRPr/>
              </a:pPr>
              <a:r>
                <a:rPr lang="en-US" sz="1026" kern="0" dirty="0">
                  <a:solidFill>
                    <a:srgbClr val="333333"/>
                  </a:solidFill>
                </a:rPr>
                <a:t>Strategic Framework for Road Safety published</a:t>
              </a:r>
              <a:endParaRPr lang="en-US" altLang="zh-TW" sz="1026" kern="0" dirty="0">
                <a:solidFill>
                  <a:srgbClr val="333333"/>
                </a:solidFill>
                <a:ea typeface="PMingLiU" pitchFamily="18" charset="-120"/>
              </a:endParaRPr>
            </a:p>
            <a:p>
              <a:pPr algn="ctr" defTabSz="781995">
                <a:defRPr/>
              </a:pPr>
              <a:endParaRPr lang="en-US" sz="941" kern="0" dirty="0">
                <a:solidFill>
                  <a:srgbClr val="333333"/>
                </a:solidFill>
                <a:latin typeface="Verdana"/>
              </a:endParaRPr>
            </a:p>
          </p:txBody>
        </p:sp>
      </p:grpSp>
      <p:sp>
        <p:nvSpPr>
          <p:cNvPr id="54" name="TextBox 53"/>
          <p:cNvSpPr txBox="1"/>
          <p:nvPr/>
        </p:nvSpPr>
        <p:spPr>
          <a:xfrm>
            <a:off x="4838634" y="1708203"/>
            <a:ext cx="1024832" cy="263470"/>
          </a:xfrm>
          <a:prstGeom prst="rect">
            <a:avLst/>
          </a:prstGeom>
          <a:noFill/>
        </p:spPr>
        <p:txBody>
          <a:bodyPr wrap="square" rtlCol="0">
            <a:spAutoFit/>
          </a:bodyPr>
          <a:lstStyle/>
          <a:p>
            <a:pPr algn="ctr" defTabSz="781995"/>
            <a:r>
              <a:rPr lang="en-US" sz="1112" b="1" kern="0" dirty="0">
                <a:solidFill>
                  <a:srgbClr val="797979"/>
                </a:solidFill>
                <a:cs typeface="Arial" pitchFamily="34" charset="0"/>
              </a:rPr>
              <a:t>2011</a:t>
            </a:r>
          </a:p>
        </p:txBody>
      </p:sp>
      <p:sp>
        <p:nvSpPr>
          <p:cNvPr id="56" name="Freeform 23"/>
          <p:cNvSpPr>
            <a:spLocks/>
          </p:cNvSpPr>
          <p:nvPr/>
        </p:nvSpPr>
        <p:spPr bwMode="auto">
          <a:xfrm>
            <a:off x="1082946" y="1367349"/>
            <a:ext cx="307884" cy="307884"/>
          </a:xfrm>
          <a:custGeom>
            <a:avLst/>
            <a:gdLst/>
            <a:ahLst/>
            <a:cxnLst>
              <a:cxn ang="0">
                <a:pos x="250" y="298"/>
              </a:cxn>
              <a:cxn ang="0">
                <a:pos x="270" y="257"/>
              </a:cxn>
              <a:cxn ang="0">
                <a:pos x="267" y="240"/>
              </a:cxn>
              <a:cxn ang="0">
                <a:pos x="225" y="271"/>
              </a:cxn>
              <a:cxn ang="0">
                <a:pos x="217" y="267"/>
              </a:cxn>
              <a:cxn ang="0">
                <a:pos x="387" y="104"/>
              </a:cxn>
              <a:cxn ang="0">
                <a:pos x="435" y="102"/>
              </a:cxn>
              <a:cxn ang="0">
                <a:pos x="474" y="54"/>
              </a:cxn>
              <a:cxn ang="0">
                <a:pos x="441" y="49"/>
              </a:cxn>
              <a:cxn ang="0">
                <a:pos x="441" y="40"/>
              </a:cxn>
              <a:cxn ang="0">
                <a:pos x="430" y="35"/>
              </a:cxn>
              <a:cxn ang="0">
                <a:pos x="423" y="3"/>
              </a:cxn>
              <a:cxn ang="0">
                <a:pos x="374" y="43"/>
              </a:cxn>
              <a:cxn ang="0">
                <a:pos x="342" y="75"/>
              </a:cxn>
              <a:cxn ang="0">
                <a:pos x="252" y="41"/>
              </a:cxn>
              <a:cxn ang="0">
                <a:pos x="150" y="50"/>
              </a:cxn>
              <a:cxn ang="0">
                <a:pos x="64" y="103"/>
              </a:cxn>
              <a:cxn ang="0">
                <a:pos x="12" y="188"/>
              </a:cxn>
              <a:cxn ang="0">
                <a:pos x="2" y="293"/>
              </a:cxn>
              <a:cxn ang="0">
                <a:pos x="43" y="387"/>
              </a:cxn>
              <a:cxn ang="0">
                <a:pos x="118" y="452"/>
              </a:cxn>
              <a:cxn ang="0">
                <a:pos x="219" y="477"/>
              </a:cxn>
              <a:cxn ang="0">
                <a:pos x="320" y="452"/>
              </a:cxn>
              <a:cxn ang="0">
                <a:pos x="396" y="387"/>
              </a:cxn>
              <a:cxn ang="0">
                <a:pos x="436" y="293"/>
              </a:cxn>
              <a:cxn ang="0">
                <a:pos x="425" y="183"/>
              </a:cxn>
              <a:cxn ang="0">
                <a:pos x="356" y="150"/>
              </a:cxn>
              <a:cxn ang="0">
                <a:pos x="391" y="228"/>
              </a:cxn>
              <a:cxn ang="0">
                <a:pos x="380" y="325"/>
              </a:cxn>
              <a:cxn ang="0">
                <a:pos x="317" y="402"/>
              </a:cxn>
              <a:cxn ang="0">
                <a:pos x="219" y="431"/>
              </a:cxn>
              <a:cxn ang="0">
                <a:pos x="139" y="412"/>
              </a:cxn>
              <a:cxn ang="0">
                <a:pos x="79" y="360"/>
              </a:cxn>
              <a:cxn ang="0">
                <a:pos x="48" y="286"/>
              </a:cxn>
              <a:cxn ang="0">
                <a:pos x="54" y="203"/>
              </a:cxn>
              <a:cxn ang="0">
                <a:pos x="97" y="135"/>
              </a:cxn>
              <a:cxn ang="0">
                <a:pos x="164" y="92"/>
              </a:cxn>
              <a:cxn ang="0">
                <a:pos x="252" y="87"/>
              </a:cxn>
              <a:cxn ang="0">
                <a:pos x="336" y="128"/>
              </a:cxn>
              <a:cxn ang="0">
                <a:pos x="268" y="131"/>
              </a:cxn>
              <a:cxn ang="0">
                <a:pos x="192" y="125"/>
              </a:cxn>
              <a:cxn ang="0">
                <a:pos x="124" y="162"/>
              </a:cxn>
              <a:cxn ang="0">
                <a:pos x="87" y="230"/>
              </a:cxn>
              <a:cxn ang="0">
                <a:pos x="95" y="310"/>
              </a:cxn>
              <a:cxn ang="0">
                <a:pos x="144" y="369"/>
              </a:cxn>
              <a:cxn ang="0">
                <a:pos x="219" y="393"/>
              </a:cxn>
              <a:cxn ang="0">
                <a:pos x="295" y="369"/>
              </a:cxn>
              <a:cxn ang="0">
                <a:pos x="344" y="310"/>
              </a:cxn>
              <a:cxn ang="0">
                <a:pos x="351" y="229"/>
              </a:cxn>
              <a:cxn ang="0">
                <a:pos x="296" y="210"/>
              </a:cxn>
              <a:cxn ang="0">
                <a:pos x="310" y="257"/>
              </a:cxn>
              <a:cxn ang="0">
                <a:pos x="283" y="322"/>
              </a:cxn>
              <a:cxn ang="0">
                <a:pos x="219" y="348"/>
              </a:cxn>
              <a:cxn ang="0">
                <a:pos x="156" y="322"/>
              </a:cxn>
              <a:cxn ang="0">
                <a:pos x="129" y="257"/>
              </a:cxn>
              <a:cxn ang="0">
                <a:pos x="156" y="193"/>
              </a:cxn>
              <a:cxn ang="0">
                <a:pos x="219" y="167"/>
              </a:cxn>
              <a:cxn ang="0">
                <a:pos x="276" y="187"/>
              </a:cxn>
              <a:cxn ang="0">
                <a:pos x="219" y="208"/>
              </a:cxn>
              <a:cxn ang="0">
                <a:pos x="179" y="228"/>
              </a:cxn>
              <a:cxn ang="0">
                <a:pos x="172" y="273"/>
              </a:cxn>
              <a:cxn ang="0">
                <a:pos x="204" y="305"/>
              </a:cxn>
            </a:cxnLst>
            <a:rect l="0" t="0" r="r" b="b"/>
            <a:pathLst>
              <a:path w="476" h="477">
                <a:moveTo>
                  <a:pt x="219" y="307"/>
                </a:moveTo>
                <a:lnTo>
                  <a:pt x="236" y="305"/>
                </a:lnTo>
                <a:lnTo>
                  <a:pt x="250" y="298"/>
                </a:lnTo>
                <a:lnTo>
                  <a:pt x="261" y="287"/>
                </a:lnTo>
                <a:lnTo>
                  <a:pt x="268" y="273"/>
                </a:lnTo>
                <a:lnTo>
                  <a:pt x="270" y="257"/>
                </a:lnTo>
                <a:lnTo>
                  <a:pt x="270" y="253"/>
                </a:lnTo>
                <a:lnTo>
                  <a:pt x="268" y="243"/>
                </a:lnTo>
                <a:lnTo>
                  <a:pt x="267" y="240"/>
                </a:lnTo>
                <a:lnTo>
                  <a:pt x="239" y="266"/>
                </a:lnTo>
                <a:lnTo>
                  <a:pt x="232" y="271"/>
                </a:lnTo>
                <a:lnTo>
                  <a:pt x="225" y="271"/>
                </a:lnTo>
                <a:lnTo>
                  <a:pt x="218" y="269"/>
                </a:lnTo>
                <a:lnTo>
                  <a:pt x="213" y="265"/>
                </a:lnTo>
                <a:lnTo>
                  <a:pt x="217" y="267"/>
                </a:lnTo>
                <a:lnTo>
                  <a:pt x="223" y="267"/>
                </a:lnTo>
                <a:lnTo>
                  <a:pt x="226" y="265"/>
                </a:lnTo>
                <a:lnTo>
                  <a:pt x="387" y="104"/>
                </a:lnTo>
                <a:lnTo>
                  <a:pt x="432" y="103"/>
                </a:lnTo>
                <a:lnTo>
                  <a:pt x="435" y="103"/>
                </a:lnTo>
                <a:lnTo>
                  <a:pt x="435" y="102"/>
                </a:lnTo>
                <a:lnTo>
                  <a:pt x="476" y="60"/>
                </a:lnTo>
                <a:lnTo>
                  <a:pt x="476" y="56"/>
                </a:lnTo>
                <a:lnTo>
                  <a:pt x="474" y="54"/>
                </a:lnTo>
                <a:lnTo>
                  <a:pt x="437" y="54"/>
                </a:lnTo>
                <a:lnTo>
                  <a:pt x="439" y="52"/>
                </a:lnTo>
                <a:lnTo>
                  <a:pt x="441" y="49"/>
                </a:lnTo>
                <a:lnTo>
                  <a:pt x="442" y="46"/>
                </a:lnTo>
                <a:lnTo>
                  <a:pt x="442" y="43"/>
                </a:lnTo>
                <a:lnTo>
                  <a:pt x="441" y="40"/>
                </a:lnTo>
                <a:lnTo>
                  <a:pt x="439" y="37"/>
                </a:lnTo>
                <a:lnTo>
                  <a:pt x="436" y="35"/>
                </a:lnTo>
                <a:lnTo>
                  <a:pt x="430" y="35"/>
                </a:lnTo>
                <a:lnTo>
                  <a:pt x="426" y="37"/>
                </a:lnTo>
                <a:lnTo>
                  <a:pt x="423" y="41"/>
                </a:lnTo>
                <a:lnTo>
                  <a:pt x="423" y="3"/>
                </a:lnTo>
                <a:lnTo>
                  <a:pt x="420" y="0"/>
                </a:lnTo>
                <a:lnTo>
                  <a:pt x="417" y="0"/>
                </a:lnTo>
                <a:lnTo>
                  <a:pt x="374" y="43"/>
                </a:lnTo>
                <a:lnTo>
                  <a:pt x="374" y="90"/>
                </a:lnTo>
                <a:lnTo>
                  <a:pt x="367" y="96"/>
                </a:lnTo>
                <a:lnTo>
                  <a:pt x="342" y="75"/>
                </a:lnTo>
                <a:lnTo>
                  <a:pt x="314" y="60"/>
                </a:lnTo>
                <a:lnTo>
                  <a:pt x="285" y="48"/>
                </a:lnTo>
                <a:lnTo>
                  <a:pt x="252" y="41"/>
                </a:lnTo>
                <a:lnTo>
                  <a:pt x="219" y="38"/>
                </a:lnTo>
                <a:lnTo>
                  <a:pt x="183" y="41"/>
                </a:lnTo>
                <a:lnTo>
                  <a:pt x="150" y="50"/>
                </a:lnTo>
                <a:lnTo>
                  <a:pt x="118" y="63"/>
                </a:lnTo>
                <a:lnTo>
                  <a:pt x="89" y="81"/>
                </a:lnTo>
                <a:lnTo>
                  <a:pt x="64" y="103"/>
                </a:lnTo>
                <a:lnTo>
                  <a:pt x="43" y="128"/>
                </a:lnTo>
                <a:lnTo>
                  <a:pt x="25" y="156"/>
                </a:lnTo>
                <a:lnTo>
                  <a:pt x="12" y="188"/>
                </a:lnTo>
                <a:lnTo>
                  <a:pt x="2" y="222"/>
                </a:lnTo>
                <a:lnTo>
                  <a:pt x="0" y="257"/>
                </a:lnTo>
                <a:lnTo>
                  <a:pt x="2" y="293"/>
                </a:lnTo>
                <a:lnTo>
                  <a:pt x="12" y="327"/>
                </a:lnTo>
                <a:lnTo>
                  <a:pt x="25" y="359"/>
                </a:lnTo>
                <a:lnTo>
                  <a:pt x="43" y="387"/>
                </a:lnTo>
                <a:lnTo>
                  <a:pt x="64" y="412"/>
                </a:lnTo>
                <a:lnTo>
                  <a:pt x="89" y="434"/>
                </a:lnTo>
                <a:lnTo>
                  <a:pt x="118" y="452"/>
                </a:lnTo>
                <a:lnTo>
                  <a:pt x="150" y="465"/>
                </a:lnTo>
                <a:lnTo>
                  <a:pt x="183" y="474"/>
                </a:lnTo>
                <a:lnTo>
                  <a:pt x="219" y="477"/>
                </a:lnTo>
                <a:lnTo>
                  <a:pt x="255" y="474"/>
                </a:lnTo>
                <a:lnTo>
                  <a:pt x="288" y="465"/>
                </a:lnTo>
                <a:lnTo>
                  <a:pt x="320" y="452"/>
                </a:lnTo>
                <a:lnTo>
                  <a:pt x="349" y="434"/>
                </a:lnTo>
                <a:lnTo>
                  <a:pt x="374" y="412"/>
                </a:lnTo>
                <a:lnTo>
                  <a:pt x="396" y="387"/>
                </a:lnTo>
                <a:lnTo>
                  <a:pt x="414" y="359"/>
                </a:lnTo>
                <a:lnTo>
                  <a:pt x="427" y="327"/>
                </a:lnTo>
                <a:lnTo>
                  <a:pt x="436" y="293"/>
                </a:lnTo>
                <a:lnTo>
                  <a:pt x="438" y="257"/>
                </a:lnTo>
                <a:lnTo>
                  <a:pt x="435" y="219"/>
                </a:lnTo>
                <a:lnTo>
                  <a:pt x="425" y="183"/>
                </a:lnTo>
                <a:lnTo>
                  <a:pt x="410" y="149"/>
                </a:lnTo>
                <a:lnTo>
                  <a:pt x="388" y="118"/>
                </a:lnTo>
                <a:lnTo>
                  <a:pt x="356" y="150"/>
                </a:lnTo>
                <a:lnTo>
                  <a:pt x="371" y="173"/>
                </a:lnTo>
                <a:lnTo>
                  <a:pt x="383" y="199"/>
                </a:lnTo>
                <a:lnTo>
                  <a:pt x="391" y="228"/>
                </a:lnTo>
                <a:lnTo>
                  <a:pt x="393" y="257"/>
                </a:lnTo>
                <a:lnTo>
                  <a:pt x="389" y="292"/>
                </a:lnTo>
                <a:lnTo>
                  <a:pt x="380" y="325"/>
                </a:lnTo>
                <a:lnTo>
                  <a:pt x="364" y="355"/>
                </a:lnTo>
                <a:lnTo>
                  <a:pt x="343" y="380"/>
                </a:lnTo>
                <a:lnTo>
                  <a:pt x="317" y="402"/>
                </a:lnTo>
                <a:lnTo>
                  <a:pt x="287" y="418"/>
                </a:lnTo>
                <a:lnTo>
                  <a:pt x="255" y="428"/>
                </a:lnTo>
                <a:lnTo>
                  <a:pt x="219" y="431"/>
                </a:lnTo>
                <a:lnTo>
                  <a:pt x="191" y="429"/>
                </a:lnTo>
                <a:lnTo>
                  <a:pt x="164" y="423"/>
                </a:lnTo>
                <a:lnTo>
                  <a:pt x="139" y="412"/>
                </a:lnTo>
                <a:lnTo>
                  <a:pt x="117" y="398"/>
                </a:lnTo>
                <a:lnTo>
                  <a:pt x="97" y="380"/>
                </a:lnTo>
                <a:lnTo>
                  <a:pt x="79" y="360"/>
                </a:lnTo>
                <a:lnTo>
                  <a:pt x="64" y="337"/>
                </a:lnTo>
                <a:lnTo>
                  <a:pt x="54" y="312"/>
                </a:lnTo>
                <a:lnTo>
                  <a:pt x="48" y="286"/>
                </a:lnTo>
                <a:lnTo>
                  <a:pt x="45" y="257"/>
                </a:lnTo>
                <a:lnTo>
                  <a:pt x="48" y="229"/>
                </a:lnTo>
                <a:lnTo>
                  <a:pt x="54" y="203"/>
                </a:lnTo>
                <a:lnTo>
                  <a:pt x="64" y="178"/>
                </a:lnTo>
                <a:lnTo>
                  <a:pt x="79" y="155"/>
                </a:lnTo>
                <a:lnTo>
                  <a:pt x="97" y="135"/>
                </a:lnTo>
                <a:lnTo>
                  <a:pt x="117" y="117"/>
                </a:lnTo>
                <a:lnTo>
                  <a:pt x="139" y="103"/>
                </a:lnTo>
                <a:lnTo>
                  <a:pt x="164" y="92"/>
                </a:lnTo>
                <a:lnTo>
                  <a:pt x="191" y="86"/>
                </a:lnTo>
                <a:lnTo>
                  <a:pt x="219" y="84"/>
                </a:lnTo>
                <a:lnTo>
                  <a:pt x="252" y="87"/>
                </a:lnTo>
                <a:lnTo>
                  <a:pt x="283" y="96"/>
                </a:lnTo>
                <a:lnTo>
                  <a:pt x="311" y="110"/>
                </a:lnTo>
                <a:lnTo>
                  <a:pt x="336" y="128"/>
                </a:lnTo>
                <a:lnTo>
                  <a:pt x="308" y="155"/>
                </a:lnTo>
                <a:lnTo>
                  <a:pt x="289" y="142"/>
                </a:lnTo>
                <a:lnTo>
                  <a:pt x="268" y="131"/>
                </a:lnTo>
                <a:lnTo>
                  <a:pt x="244" y="125"/>
                </a:lnTo>
                <a:lnTo>
                  <a:pt x="219" y="123"/>
                </a:lnTo>
                <a:lnTo>
                  <a:pt x="192" y="125"/>
                </a:lnTo>
                <a:lnTo>
                  <a:pt x="167" y="134"/>
                </a:lnTo>
                <a:lnTo>
                  <a:pt x="144" y="146"/>
                </a:lnTo>
                <a:lnTo>
                  <a:pt x="124" y="162"/>
                </a:lnTo>
                <a:lnTo>
                  <a:pt x="107" y="183"/>
                </a:lnTo>
                <a:lnTo>
                  <a:pt x="95" y="205"/>
                </a:lnTo>
                <a:lnTo>
                  <a:pt x="87" y="230"/>
                </a:lnTo>
                <a:lnTo>
                  <a:pt x="85" y="257"/>
                </a:lnTo>
                <a:lnTo>
                  <a:pt x="87" y="285"/>
                </a:lnTo>
                <a:lnTo>
                  <a:pt x="95" y="310"/>
                </a:lnTo>
                <a:lnTo>
                  <a:pt x="107" y="332"/>
                </a:lnTo>
                <a:lnTo>
                  <a:pt x="124" y="353"/>
                </a:lnTo>
                <a:lnTo>
                  <a:pt x="144" y="369"/>
                </a:lnTo>
                <a:lnTo>
                  <a:pt x="167" y="382"/>
                </a:lnTo>
                <a:lnTo>
                  <a:pt x="192" y="391"/>
                </a:lnTo>
                <a:lnTo>
                  <a:pt x="219" y="393"/>
                </a:lnTo>
                <a:lnTo>
                  <a:pt x="246" y="391"/>
                </a:lnTo>
                <a:lnTo>
                  <a:pt x="273" y="382"/>
                </a:lnTo>
                <a:lnTo>
                  <a:pt x="295" y="369"/>
                </a:lnTo>
                <a:lnTo>
                  <a:pt x="314" y="353"/>
                </a:lnTo>
                <a:lnTo>
                  <a:pt x="331" y="332"/>
                </a:lnTo>
                <a:lnTo>
                  <a:pt x="344" y="310"/>
                </a:lnTo>
                <a:lnTo>
                  <a:pt x="352" y="285"/>
                </a:lnTo>
                <a:lnTo>
                  <a:pt x="355" y="257"/>
                </a:lnTo>
                <a:lnTo>
                  <a:pt x="351" y="229"/>
                </a:lnTo>
                <a:lnTo>
                  <a:pt x="343" y="202"/>
                </a:lnTo>
                <a:lnTo>
                  <a:pt x="329" y="178"/>
                </a:lnTo>
                <a:lnTo>
                  <a:pt x="296" y="210"/>
                </a:lnTo>
                <a:lnTo>
                  <a:pt x="304" y="224"/>
                </a:lnTo>
                <a:lnTo>
                  <a:pt x="308" y="241"/>
                </a:lnTo>
                <a:lnTo>
                  <a:pt x="310" y="257"/>
                </a:lnTo>
                <a:lnTo>
                  <a:pt x="306" y="281"/>
                </a:lnTo>
                <a:lnTo>
                  <a:pt x="298" y="303"/>
                </a:lnTo>
                <a:lnTo>
                  <a:pt x="283" y="322"/>
                </a:lnTo>
                <a:lnTo>
                  <a:pt x="264" y="335"/>
                </a:lnTo>
                <a:lnTo>
                  <a:pt x="243" y="344"/>
                </a:lnTo>
                <a:lnTo>
                  <a:pt x="219" y="348"/>
                </a:lnTo>
                <a:lnTo>
                  <a:pt x="195" y="344"/>
                </a:lnTo>
                <a:lnTo>
                  <a:pt x="174" y="335"/>
                </a:lnTo>
                <a:lnTo>
                  <a:pt x="156" y="322"/>
                </a:lnTo>
                <a:lnTo>
                  <a:pt x="142" y="303"/>
                </a:lnTo>
                <a:lnTo>
                  <a:pt x="132" y="281"/>
                </a:lnTo>
                <a:lnTo>
                  <a:pt x="129" y="257"/>
                </a:lnTo>
                <a:lnTo>
                  <a:pt x="132" y="234"/>
                </a:lnTo>
                <a:lnTo>
                  <a:pt x="142" y="212"/>
                </a:lnTo>
                <a:lnTo>
                  <a:pt x="156" y="193"/>
                </a:lnTo>
                <a:lnTo>
                  <a:pt x="174" y="180"/>
                </a:lnTo>
                <a:lnTo>
                  <a:pt x="195" y="171"/>
                </a:lnTo>
                <a:lnTo>
                  <a:pt x="219" y="167"/>
                </a:lnTo>
                <a:lnTo>
                  <a:pt x="241" y="169"/>
                </a:lnTo>
                <a:lnTo>
                  <a:pt x="260" y="177"/>
                </a:lnTo>
                <a:lnTo>
                  <a:pt x="276" y="187"/>
                </a:lnTo>
                <a:lnTo>
                  <a:pt x="248" y="216"/>
                </a:lnTo>
                <a:lnTo>
                  <a:pt x="235" y="210"/>
                </a:lnTo>
                <a:lnTo>
                  <a:pt x="219" y="208"/>
                </a:lnTo>
                <a:lnTo>
                  <a:pt x="204" y="210"/>
                </a:lnTo>
                <a:lnTo>
                  <a:pt x="189" y="217"/>
                </a:lnTo>
                <a:lnTo>
                  <a:pt x="179" y="228"/>
                </a:lnTo>
                <a:lnTo>
                  <a:pt x="172" y="242"/>
                </a:lnTo>
                <a:lnTo>
                  <a:pt x="169" y="257"/>
                </a:lnTo>
                <a:lnTo>
                  <a:pt x="172" y="273"/>
                </a:lnTo>
                <a:lnTo>
                  <a:pt x="179" y="287"/>
                </a:lnTo>
                <a:lnTo>
                  <a:pt x="189" y="298"/>
                </a:lnTo>
                <a:lnTo>
                  <a:pt x="204" y="305"/>
                </a:lnTo>
                <a:lnTo>
                  <a:pt x="219" y="307"/>
                </a:lnTo>
                <a:close/>
              </a:path>
            </a:pathLst>
          </a:custGeom>
          <a:solidFill>
            <a:schemeClr val="accent2"/>
          </a:solidFill>
          <a:ln w="0">
            <a:noFill/>
            <a:prstDash val="solid"/>
            <a:round/>
            <a:headEnd/>
            <a:tailEnd/>
          </a:ln>
        </p:spPr>
        <p:txBody>
          <a:bodyPr vert="horz" wrap="square" lIns="78203" tIns="39101" rIns="78203" bIns="39101" numCol="1" anchor="t" anchorCtr="0" compatLnSpc="1">
            <a:prstTxWarp prst="textNoShape">
              <a:avLst/>
            </a:prstTxWarp>
          </a:bodyPr>
          <a:lstStyle/>
          <a:p>
            <a:endParaRPr lang="en-GB" sz="1539">
              <a:solidFill>
                <a:srgbClr val="323437"/>
              </a:solidFill>
            </a:endParaRPr>
          </a:p>
        </p:txBody>
      </p:sp>
      <p:sp>
        <p:nvSpPr>
          <p:cNvPr id="57" name="Freeform 23"/>
          <p:cNvSpPr>
            <a:spLocks/>
          </p:cNvSpPr>
          <p:nvPr/>
        </p:nvSpPr>
        <p:spPr bwMode="auto">
          <a:xfrm>
            <a:off x="3059008" y="1367349"/>
            <a:ext cx="307884" cy="307884"/>
          </a:xfrm>
          <a:custGeom>
            <a:avLst/>
            <a:gdLst/>
            <a:ahLst/>
            <a:cxnLst>
              <a:cxn ang="0">
                <a:pos x="250" y="298"/>
              </a:cxn>
              <a:cxn ang="0">
                <a:pos x="270" y="257"/>
              </a:cxn>
              <a:cxn ang="0">
                <a:pos x="267" y="240"/>
              </a:cxn>
              <a:cxn ang="0">
                <a:pos x="225" y="271"/>
              </a:cxn>
              <a:cxn ang="0">
                <a:pos x="217" y="267"/>
              </a:cxn>
              <a:cxn ang="0">
                <a:pos x="387" y="104"/>
              </a:cxn>
              <a:cxn ang="0">
                <a:pos x="435" y="102"/>
              </a:cxn>
              <a:cxn ang="0">
                <a:pos x="474" y="54"/>
              </a:cxn>
              <a:cxn ang="0">
                <a:pos x="441" y="49"/>
              </a:cxn>
              <a:cxn ang="0">
                <a:pos x="441" y="40"/>
              </a:cxn>
              <a:cxn ang="0">
                <a:pos x="430" y="35"/>
              </a:cxn>
              <a:cxn ang="0">
                <a:pos x="423" y="3"/>
              </a:cxn>
              <a:cxn ang="0">
                <a:pos x="374" y="43"/>
              </a:cxn>
              <a:cxn ang="0">
                <a:pos x="342" y="75"/>
              </a:cxn>
              <a:cxn ang="0">
                <a:pos x="252" y="41"/>
              </a:cxn>
              <a:cxn ang="0">
                <a:pos x="150" y="50"/>
              </a:cxn>
              <a:cxn ang="0">
                <a:pos x="64" y="103"/>
              </a:cxn>
              <a:cxn ang="0">
                <a:pos x="12" y="188"/>
              </a:cxn>
              <a:cxn ang="0">
                <a:pos x="2" y="293"/>
              </a:cxn>
              <a:cxn ang="0">
                <a:pos x="43" y="387"/>
              </a:cxn>
              <a:cxn ang="0">
                <a:pos x="118" y="452"/>
              </a:cxn>
              <a:cxn ang="0">
                <a:pos x="219" y="477"/>
              </a:cxn>
              <a:cxn ang="0">
                <a:pos x="320" y="452"/>
              </a:cxn>
              <a:cxn ang="0">
                <a:pos x="396" y="387"/>
              </a:cxn>
              <a:cxn ang="0">
                <a:pos x="436" y="293"/>
              </a:cxn>
              <a:cxn ang="0">
                <a:pos x="425" y="183"/>
              </a:cxn>
              <a:cxn ang="0">
                <a:pos x="356" y="150"/>
              </a:cxn>
              <a:cxn ang="0">
                <a:pos x="391" y="228"/>
              </a:cxn>
              <a:cxn ang="0">
                <a:pos x="380" y="325"/>
              </a:cxn>
              <a:cxn ang="0">
                <a:pos x="317" y="402"/>
              </a:cxn>
              <a:cxn ang="0">
                <a:pos x="219" y="431"/>
              </a:cxn>
              <a:cxn ang="0">
                <a:pos x="139" y="412"/>
              </a:cxn>
              <a:cxn ang="0">
                <a:pos x="79" y="360"/>
              </a:cxn>
              <a:cxn ang="0">
                <a:pos x="48" y="286"/>
              </a:cxn>
              <a:cxn ang="0">
                <a:pos x="54" y="203"/>
              </a:cxn>
              <a:cxn ang="0">
                <a:pos x="97" y="135"/>
              </a:cxn>
              <a:cxn ang="0">
                <a:pos x="164" y="92"/>
              </a:cxn>
              <a:cxn ang="0">
                <a:pos x="252" y="87"/>
              </a:cxn>
              <a:cxn ang="0">
                <a:pos x="336" y="128"/>
              </a:cxn>
              <a:cxn ang="0">
                <a:pos x="268" y="131"/>
              </a:cxn>
              <a:cxn ang="0">
                <a:pos x="192" y="125"/>
              </a:cxn>
              <a:cxn ang="0">
                <a:pos x="124" y="162"/>
              </a:cxn>
              <a:cxn ang="0">
                <a:pos x="87" y="230"/>
              </a:cxn>
              <a:cxn ang="0">
                <a:pos x="95" y="310"/>
              </a:cxn>
              <a:cxn ang="0">
                <a:pos x="144" y="369"/>
              </a:cxn>
              <a:cxn ang="0">
                <a:pos x="219" y="393"/>
              </a:cxn>
              <a:cxn ang="0">
                <a:pos x="295" y="369"/>
              </a:cxn>
              <a:cxn ang="0">
                <a:pos x="344" y="310"/>
              </a:cxn>
              <a:cxn ang="0">
                <a:pos x="351" y="229"/>
              </a:cxn>
              <a:cxn ang="0">
                <a:pos x="296" y="210"/>
              </a:cxn>
              <a:cxn ang="0">
                <a:pos x="310" y="257"/>
              </a:cxn>
              <a:cxn ang="0">
                <a:pos x="283" y="322"/>
              </a:cxn>
              <a:cxn ang="0">
                <a:pos x="219" y="348"/>
              </a:cxn>
              <a:cxn ang="0">
                <a:pos x="156" y="322"/>
              </a:cxn>
              <a:cxn ang="0">
                <a:pos x="129" y="257"/>
              </a:cxn>
              <a:cxn ang="0">
                <a:pos x="156" y="193"/>
              </a:cxn>
              <a:cxn ang="0">
                <a:pos x="219" y="167"/>
              </a:cxn>
              <a:cxn ang="0">
                <a:pos x="276" y="187"/>
              </a:cxn>
              <a:cxn ang="0">
                <a:pos x="219" y="208"/>
              </a:cxn>
              <a:cxn ang="0">
                <a:pos x="179" y="228"/>
              </a:cxn>
              <a:cxn ang="0">
                <a:pos x="172" y="273"/>
              </a:cxn>
              <a:cxn ang="0">
                <a:pos x="204" y="305"/>
              </a:cxn>
            </a:cxnLst>
            <a:rect l="0" t="0" r="r" b="b"/>
            <a:pathLst>
              <a:path w="476" h="477">
                <a:moveTo>
                  <a:pt x="219" y="307"/>
                </a:moveTo>
                <a:lnTo>
                  <a:pt x="236" y="305"/>
                </a:lnTo>
                <a:lnTo>
                  <a:pt x="250" y="298"/>
                </a:lnTo>
                <a:lnTo>
                  <a:pt x="261" y="287"/>
                </a:lnTo>
                <a:lnTo>
                  <a:pt x="268" y="273"/>
                </a:lnTo>
                <a:lnTo>
                  <a:pt x="270" y="257"/>
                </a:lnTo>
                <a:lnTo>
                  <a:pt x="270" y="253"/>
                </a:lnTo>
                <a:lnTo>
                  <a:pt x="268" y="243"/>
                </a:lnTo>
                <a:lnTo>
                  <a:pt x="267" y="240"/>
                </a:lnTo>
                <a:lnTo>
                  <a:pt x="239" y="266"/>
                </a:lnTo>
                <a:lnTo>
                  <a:pt x="232" y="271"/>
                </a:lnTo>
                <a:lnTo>
                  <a:pt x="225" y="271"/>
                </a:lnTo>
                <a:lnTo>
                  <a:pt x="218" y="269"/>
                </a:lnTo>
                <a:lnTo>
                  <a:pt x="213" y="265"/>
                </a:lnTo>
                <a:lnTo>
                  <a:pt x="217" y="267"/>
                </a:lnTo>
                <a:lnTo>
                  <a:pt x="223" y="267"/>
                </a:lnTo>
                <a:lnTo>
                  <a:pt x="226" y="265"/>
                </a:lnTo>
                <a:lnTo>
                  <a:pt x="387" y="104"/>
                </a:lnTo>
                <a:lnTo>
                  <a:pt x="432" y="103"/>
                </a:lnTo>
                <a:lnTo>
                  <a:pt x="435" y="103"/>
                </a:lnTo>
                <a:lnTo>
                  <a:pt x="435" y="102"/>
                </a:lnTo>
                <a:lnTo>
                  <a:pt x="476" y="60"/>
                </a:lnTo>
                <a:lnTo>
                  <a:pt x="476" y="56"/>
                </a:lnTo>
                <a:lnTo>
                  <a:pt x="474" y="54"/>
                </a:lnTo>
                <a:lnTo>
                  <a:pt x="437" y="54"/>
                </a:lnTo>
                <a:lnTo>
                  <a:pt x="439" y="52"/>
                </a:lnTo>
                <a:lnTo>
                  <a:pt x="441" y="49"/>
                </a:lnTo>
                <a:lnTo>
                  <a:pt x="442" y="46"/>
                </a:lnTo>
                <a:lnTo>
                  <a:pt x="442" y="43"/>
                </a:lnTo>
                <a:lnTo>
                  <a:pt x="441" y="40"/>
                </a:lnTo>
                <a:lnTo>
                  <a:pt x="439" y="37"/>
                </a:lnTo>
                <a:lnTo>
                  <a:pt x="436" y="35"/>
                </a:lnTo>
                <a:lnTo>
                  <a:pt x="430" y="35"/>
                </a:lnTo>
                <a:lnTo>
                  <a:pt x="426" y="37"/>
                </a:lnTo>
                <a:lnTo>
                  <a:pt x="423" y="41"/>
                </a:lnTo>
                <a:lnTo>
                  <a:pt x="423" y="3"/>
                </a:lnTo>
                <a:lnTo>
                  <a:pt x="420" y="0"/>
                </a:lnTo>
                <a:lnTo>
                  <a:pt x="417" y="0"/>
                </a:lnTo>
                <a:lnTo>
                  <a:pt x="374" y="43"/>
                </a:lnTo>
                <a:lnTo>
                  <a:pt x="374" y="90"/>
                </a:lnTo>
                <a:lnTo>
                  <a:pt x="367" y="96"/>
                </a:lnTo>
                <a:lnTo>
                  <a:pt x="342" y="75"/>
                </a:lnTo>
                <a:lnTo>
                  <a:pt x="314" y="60"/>
                </a:lnTo>
                <a:lnTo>
                  <a:pt x="285" y="48"/>
                </a:lnTo>
                <a:lnTo>
                  <a:pt x="252" y="41"/>
                </a:lnTo>
                <a:lnTo>
                  <a:pt x="219" y="38"/>
                </a:lnTo>
                <a:lnTo>
                  <a:pt x="183" y="41"/>
                </a:lnTo>
                <a:lnTo>
                  <a:pt x="150" y="50"/>
                </a:lnTo>
                <a:lnTo>
                  <a:pt x="118" y="63"/>
                </a:lnTo>
                <a:lnTo>
                  <a:pt x="89" y="81"/>
                </a:lnTo>
                <a:lnTo>
                  <a:pt x="64" y="103"/>
                </a:lnTo>
                <a:lnTo>
                  <a:pt x="43" y="128"/>
                </a:lnTo>
                <a:lnTo>
                  <a:pt x="25" y="156"/>
                </a:lnTo>
                <a:lnTo>
                  <a:pt x="12" y="188"/>
                </a:lnTo>
                <a:lnTo>
                  <a:pt x="2" y="222"/>
                </a:lnTo>
                <a:lnTo>
                  <a:pt x="0" y="257"/>
                </a:lnTo>
                <a:lnTo>
                  <a:pt x="2" y="293"/>
                </a:lnTo>
                <a:lnTo>
                  <a:pt x="12" y="327"/>
                </a:lnTo>
                <a:lnTo>
                  <a:pt x="25" y="359"/>
                </a:lnTo>
                <a:lnTo>
                  <a:pt x="43" y="387"/>
                </a:lnTo>
                <a:lnTo>
                  <a:pt x="64" y="412"/>
                </a:lnTo>
                <a:lnTo>
                  <a:pt x="89" y="434"/>
                </a:lnTo>
                <a:lnTo>
                  <a:pt x="118" y="452"/>
                </a:lnTo>
                <a:lnTo>
                  <a:pt x="150" y="465"/>
                </a:lnTo>
                <a:lnTo>
                  <a:pt x="183" y="474"/>
                </a:lnTo>
                <a:lnTo>
                  <a:pt x="219" y="477"/>
                </a:lnTo>
                <a:lnTo>
                  <a:pt x="255" y="474"/>
                </a:lnTo>
                <a:lnTo>
                  <a:pt x="288" y="465"/>
                </a:lnTo>
                <a:lnTo>
                  <a:pt x="320" y="452"/>
                </a:lnTo>
                <a:lnTo>
                  <a:pt x="349" y="434"/>
                </a:lnTo>
                <a:lnTo>
                  <a:pt x="374" y="412"/>
                </a:lnTo>
                <a:lnTo>
                  <a:pt x="396" y="387"/>
                </a:lnTo>
                <a:lnTo>
                  <a:pt x="414" y="359"/>
                </a:lnTo>
                <a:lnTo>
                  <a:pt x="427" y="327"/>
                </a:lnTo>
                <a:lnTo>
                  <a:pt x="436" y="293"/>
                </a:lnTo>
                <a:lnTo>
                  <a:pt x="438" y="257"/>
                </a:lnTo>
                <a:lnTo>
                  <a:pt x="435" y="219"/>
                </a:lnTo>
                <a:lnTo>
                  <a:pt x="425" y="183"/>
                </a:lnTo>
                <a:lnTo>
                  <a:pt x="410" y="149"/>
                </a:lnTo>
                <a:lnTo>
                  <a:pt x="388" y="118"/>
                </a:lnTo>
                <a:lnTo>
                  <a:pt x="356" y="150"/>
                </a:lnTo>
                <a:lnTo>
                  <a:pt x="371" y="173"/>
                </a:lnTo>
                <a:lnTo>
                  <a:pt x="383" y="199"/>
                </a:lnTo>
                <a:lnTo>
                  <a:pt x="391" y="228"/>
                </a:lnTo>
                <a:lnTo>
                  <a:pt x="393" y="257"/>
                </a:lnTo>
                <a:lnTo>
                  <a:pt x="389" y="292"/>
                </a:lnTo>
                <a:lnTo>
                  <a:pt x="380" y="325"/>
                </a:lnTo>
                <a:lnTo>
                  <a:pt x="364" y="355"/>
                </a:lnTo>
                <a:lnTo>
                  <a:pt x="343" y="380"/>
                </a:lnTo>
                <a:lnTo>
                  <a:pt x="317" y="402"/>
                </a:lnTo>
                <a:lnTo>
                  <a:pt x="287" y="418"/>
                </a:lnTo>
                <a:lnTo>
                  <a:pt x="255" y="428"/>
                </a:lnTo>
                <a:lnTo>
                  <a:pt x="219" y="431"/>
                </a:lnTo>
                <a:lnTo>
                  <a:pt x="191" y="429"/>
                </a:lnTo>
                <a:lnTo>
                  <a:pt x="164" y="423"/>
                </a:lnTo>
                <a:lnTo>
                  <a:pt x="139" y="412"/>
                </a:lnTo>
                <a:lnTo>
                  <a:pt x="117" y="398"/>
                </a:lnTo>
                <a:lnTo>
                  <a:pt x="97" y="380"/>
                </a:lnTo>
                <a:lnTo>
                  <a:pt x="79" y="360"/>
                </a:lnTo>
                <a:lnTo>
                  <a:pt x="64" y="337"/>
                </a:lnTo>
                <a:lnTo>
                  <a:pt x="54" y="312"/>
                </a:lnTo>
                <a:lnTo>
                  <a:pt x="48" y="286"/>
                </a:lnTo>
                <a:lnTo>
                  <a:pt x="45" y="257"/>
                </a:lnTo>
                <a:lnTo>
                  <a:pt x="48" y="229"/>
                </a:lnTo>
                <a:lnTo>
                  <a:pt x="54" y="203"/>
                </a:lnTo>
                <a:lnTo>
                  <a:pt x="64" y="178"/>
                </a:lnTo>
                <a:lnTo>
                  <a:pt x="79" y="155"/>
                </a:lnTo>
                <a:lnTo>
                  <a:pt x="97" y="135"/>
                </a:lnTo>
                <a:lnTo>
                  <a:pt x="117" y="117"/>
                </a:lnTo>
                <a:lnTo>
                  <a:pt x="139" y="103"/>
                </a:lnTo>
                <a:lnTo>
                  <a:pt x="164" y="92"/>
                </a:lnTo>
                <a:lnTo>
                  <a:pt x="191" y="86"/>
                </a:lnTo>
                <a:lnTo>
                  <a:pt x="219" y="84"/>
                </a:lnTo>
                <a:lnTo>
                  <a:pt x="252" y="87"/>
                </a:lnTo>
                <a:lnTo>
                  <a:pt x="283" y="96"/>
                </a:lnTo>
                <a:lnTo>
                  <a:pt x="311" y="110"/>
                </a:lnTo>
                <a:lnTo>
                  <a:pt x="336" y="128"/>
                </a:lnTo>
                <a:lnTo>
                  <a:pt x="308" y="155"/>
                </a:lnTo>
                <a:lnTo>
                  <a:pt x="289" y="142"/>
                </a:lnTo>
                <a:lnTo>
                  <a:pt x="268" y="131"/>
                </a:lnTo>
                <a:lnTo>
                  <a:pt x="244" y="125"/>
                </a:lnTo>
                <a:lnTo>
                  <a:pt x="219" y="123"/>
                </a:lnTo>
                <a:lnTo>
                  <a:pt x="192" y="125"/>
                </a:lnTo>
                <a:lnTo>
                  <a:pt x="167" y="134"/>
                </a:lnTo>
                <a:lnTo>
                  <a:pt x="144" y="146"/>
                </a:lnTo>
                <a:lnTo>
                  <a:pt x="124" y="162"/>
                </a:lnTo>
                <a:lnTo>
                  <a:pt x="107" y="183"/>
                </a:lnTo>
                <a:lnTo>
                  <a:pt x="95" y="205"/>
                </a:lnTo>
                <a:lnTo>
                  <a:pt x="87" y="230"/>
                </a:lnTo>
                <a:lnTo>
                  <a:pt x="85" y="257"/>
                </a:lnTo>
                <a:lnTo>
                  <a:pt x="87" y="285"/>
                </a:lnTo>
                <a:lnTo>
                  <a:pt x="95" y="310"/>
                </a:lnTo>
                <a:lnTo>
                  <a:pt x="107" y="332"/>
                </a:lnTo>
                <a:lnTo>
                  <a:pt x="124" y="353"/>
                </a:lnTo>
                <a:lnTo>
                  <a:pt x="144" y="369"/>
                </a:lnTo>
                <a:lnTo>
                  <a:pt x="167" y="382"/>
                </a:lnTo>
                <a:lnTo>
                  <a:pt x="192" y="391"/>
                </a:lnTo>
                <a:lnTo>
                  <a:pt x="219" y="393"/>
                </a:lnTo>
                <a:lnTo>
                  <a:pt x="246" y="391"/>
                </a:lnTo>
                <a:lnTo>
                  <a:pt x="273" y="382"/>
                </a:lnTo>
                <a:lnTo>
                  <a:pt x="295" y="369"/>
                </a:lnTo>
                <a:lnTo>
                  <a:pt x="314" y="353"/>
                </a:lnTo>
                <a:lnTo>
                  <a:pt x="331" y="332"/>
                </a:lnTo>
                <a:lnTo>
                  <a:pt x="344" y="310"/>
                </a:lnTo>
                <a:lnTo>
                  <a:pt x="352" y="285"/>
                </a:lnTo>
                <a:lnTo>
                  <a:pt x="355" y="257"/>
                </a:lnTo>
                <a:lnTo>
                  <a:pt x="351" y="229"/>
                </a:lnTo>
                <a:lnTo>
                  <a:pt x="343" y="202"/>
                </a:lnTo>
                <a:lnTo>
                  <a:pt x="329" y="178"/>
                </a:lnTo>
                <a:lnTo>
                  <a:pt x="296" y="210"/>
                </a:lnTo>
                <a:lnTo>
                  <a:pt x="304" y="224"/>
                </a:lnTo>
                <a:lnTo>
                  <a:pt x="308" y="241"/>
                </a:lnTo>
                <a:lnTo>
                  <a:pt x="310" y="257"/>
                </a:lnTo>
                <a:lnTo>
                  <a:pt x="306" y="281"/>
                </a:lnTo>
                <a:lnTo>
                  <a:pt x="298" y="303"/>
                </a:lnTo>
                <a:lnTo>
                  <a:pt x="283" y="322"/>
                </a:lnTo>
                <a:lnTo>
                  <a:pt x="264" y="335"/>
                </a:lnTo>
                <a:lnTo>
                  <a:pt x="243" y="344"/>
                </a:lnTo>
                <a:lnTo>
                  <a:pt x="219" y="348"/>
                </a:lnTo>
                <a:lnTo>
                  <a:pt x="195" y="344"/>
                </a:lnTo>
                <a:lnTo>
                  <a:pt x="174" y="335"/>
                </a:lnTo>
                <a:lnTo>
                  <a:pt x="156" y="322"/>
                </a:lnTo>
                <a:lnTo>
                  <a:pt x="142" y="303"/>
                </a:lnTo>
                <a:lnTo>
                  <a:pt x="132" y="281"/>
                </a:lnTo>
                <a:lnTo>
                  <a:pt x="129" y="257"/>
                </a:lnTo>
                <a:lnTo>
                  <a:pt x="132" y="234"/>
                </a:lnTo>
                <a:lnTo>
                  <a:pt x="142" y="212"/>
                </a:lnTo>
                <a:lnTo>
                  <a:pt x="156" y="193"/>
                </a:lnTo>
                <a:lnTo>
                  <a:pt x="174" y="180"/>
                </a:lnTo>
                <a:lnTo>
                  <a:pt x="195" y="171"/>
                </a:lnTo>
                <a:lnTo>
                  <a:pt x="219" y="167"/>
                </a:lnTo>
                <a:lnTo>
                  <a:pt x="241" y="169"/>
                </a:lnTo>
                <a:lnTo>
                  <a:pt x="260" y="177"/>
                </a:lnTo>
                <a:lnTo>
                  <a:pt x="276" y="187"/>
                </a:lnTo>
                <a:lnTo>
                  <a:pt x="248" y="216"/>
                </a:lnTo>
                <a:lnTo>
                  <a:pt x="235" y="210"/>
                </a:lnTo>
                <a:lnTo>
                  <a:pt x="219" y="208"/>
                </a:lnTo>
                <a:lnTo>
                  <a:pt x="204" y="210"/>
                </a:lnTo>
                <a:lnTo>
                  <a:pt x="189" y="217"/>
                </a:lnTo>
                <a:lnTo>
                  <a:pt x="179" y="228"/>
                </a:lnTo>
                <a:lnTo>
                  <a:pt x="172" y="242"/>
                </a:lnTo>
                <a:lnTo>
                  <a:pt x="169" y="257"/>
                </a:lnTo>
                <a:lnTo>
                  <a:pt x="172" y="273"/>
                </a:lnTo>
                <a:lnTo>
                  <a:pt x="179" y="287"/>
                </a:lnTo>
                <a:lnTo>
                  <a:pt x="189" y="298"/>
                </a:lnTo>
                <a:lnTo>
                  <a:pt x="204" y="305"/>
                </a:lnTo>
                <a:lnTo>
                  <a:pt x="219" y="307"/>
                </a:lnTo>
                <a:close/>
              </a:path>
            </a:pathLst>
          </a:custGeom>
          <a:solidFill>
            <a:schemeClr val="accent2"/>
          </a:solidFill>
          <a:ln w="0">
            <a:noFill/>
            <a:prstDash val="solid"/>
            <a:round/>
            <a:headEnd/>
            <a:tailEnd/>
          </a:ln>
        </p:spPr>
        <p:txBody>
          <a:bodyPr vert="horz" wrap="square" lIns="78203" tIns="39101" rIns="78203" bIns="39101" numCol="1" anchor="t" anchorCtr="0" compatLnSpc="1">
            <a:prstTxWarp prst="textNoShape">
              <a:avLst/>
            </a:prstTxWarp>
          </a:bodyPr>
          <a:lstStyle/>
          <a:p>
            <a:endParaRPr lang="en-GB" sz="1539">
              <a:solidFill>
                <a:srgbClr val="323437"/>
              </a:solidFill>
            </a:endParaRPr>
          </a:p>
        </p:txBody>
      </p:sp>
      <p:sp>
        <p:nvSpPr>
          <p:cNvPr id="55" name="TextBox 54"/>
          <p:cNvSpPr txBox="1"/>
          <p:nvPr/>
        </p:nvSpPr>
        <p:spPr>
          <a:xfrm>
            <a:off x="324871" y="4186872"/>
            <a:ext cx="3400495" cy="1355371"/>
          </a:xfrm>
          <a:prstGeom prst="rect">
            <a:avLst/>
          </a:prstGeom>
          <a:noFill/>
        </p:spPr>
        <p:txBody>
          <a:bodyPr wrap="square" rtlCol="0">
            <a:spAutoFit/>
          </a:bodyPr>
          <a:lstStyle/>
          <a:p>
            <a:pPr algn="ctr"/>
            <a:r>
              <a:rPr lang="en-GB" sz="1368" dirty="0">
                <a:solidFill>
                  <a:srgbClr val="323437"/>
                </a:solidFill>
              </a:rPr>
              <a:t>Academic analysis </a:t>
            </a:r>
            <a:r>
              <a:rPr lang="en-GB" sz="1368" i="1" dirty="0">
                <a:solidFill>
                  <a:srgbClr val="323437"/>
                </a:solidFill>
                <a:cs typeface="Arial" panose="020B0604020202020204" pitchFamily="34" charset="0"/>
              </a:rPr>
              <a:t>of 1980–1999 data </a:t>
            </a:r>
            <a:r>
              <a:rPr lang="en-GB" sz="1368" dirty="0">
                <a:solidFill>
                  <a:srgbClr val="323437"/>
                </a:solidFill>
              </a:rPr>
              <a:t>indicates that </a:t>
            </a:r>
            <a:r>
              <a:rPr lang="en-GB" sz="1368" b="1" dirty="0">
                <a:solidFill>
                  <a:srgbClr val="006853"/>
                </a:solidFill>
              </a:rPr>
              <a:t>countries which set a quantified road safety target are 10-15% more successful </a:t>
            </a:r>
            <a:r>
              <a:rPr lang="en-GB" sz="1368" dirty="0">
                <a:solidFill>
                  <a:srgbClr val="323437"/>
                </a:solidFill>
              </a:rPr>
              <a:t>in the first 3 years at reducing road fatalities than comparison countries without targets</a:t>
            </a:r>
          </a:p>
        </p:txBody>
      </p:sp>
      <p:sp>
        <p:nvSpPr>
          <p:cNvPr id="58" name="Rectangle 57"/>
          <p:cNvSpPr/>
          <p:nvPr/>
        </p:nvSpPr>
        <p:spPr>
          <a:xfrm>
            <a:off x="3920989" y="4580002"/>
            <a:ext cx="4447704" cy="1197636"/>
          </a:xfrm>
          <a:prstGeom prst="rect">
            <a:avLst/>
          </a:prstGeom>
        </p:spPr>
        <p:txBody>
          <a:bodyPr wrap="square">
            <a:spAutoFit/>
          </a:bodyPr>
          <a:lstStyle/>
          <a:p>
            <a:pPr algn="ctr"/>
            <a:r>
              <a:rPr lang="en-GB" sz="1197" i="1" dirty="0">
                <a:solidFill>
                  <a:srgbClr val="006853"/>
                </a:solidFill>
                <a:cs typeface="Arial" panose="020B0604020202020204" pitchFamily="34" charset="0"/>
              </a:rPr>
              <a:t>“Setting a quantified road safety target serves as an effective catalyst that motivates decision making to support the formulation of comprehensive road safety strategy, as a framework for the development and implementation of objective-related, cost-effective and practical measure to meet the target.”</a:t>
            </a:r>
          </a:p>
        </p:txBody>
      </p:sp>
      <p:sp>
        <p:nvSpPr>
          <p:cNvPr id="59" name="TextBox 58"/>
          <p:cNvSpPr txBox="1"/>
          <p:nvPr/>
        </p:nvSpPr>
        <p:spPr>
          <a:xfrm>
            <a:off x="196021" y="5807726"/>
            <a:ext cx="8751958" cy="223907"/>
          </a:xfrm>
          <a:prstGeom prst="rect">
            <a:avLst/>
          </a:prstGeom>
          <a:noFill/>
        </p:spPr>
        <p:txBody>
          <a:bodyPr wrap="square" rtlCol="0">
            <a:spAutoFit/>
          </a:bodyPr>
          <a:lstStyle/>
          <a:p>
            <a:r>
              <a:rPr lang="en-GB" sz="855" i="1" dirty="0">
                <a:solidFill>
                  <a:srgbClr val="323437"/>
                </a:solidFill>
              </a:rPr>
              <a:t>Sources: An update on the association between setting quantified road safety targets and road fatality reduction – Richard E. </a:t>
            </a:r>
            <a:r>
              <a:rPr lang="en-GB" sz="855" i="1" dirty="0" err="1">
                <a:solidFill>
                  <a:srgbClr val="323437"/>
                </a:solidFill>
              </a:rPr>
              <a:t>Allsop</a:t>
            </a:r>
            <a:r>
              <a:rPr lang="en-GB" sz="855" i="1" dirty="0">
                <a:solidFill>
                  <a:srgbClr val="323437"/>
                </a:solidFill>
              </a:rPr>
              <a:t>, N.N. </a:t>
            </a:r>
            <a:r>
              <a:rPr lang="en-GB" sz="855" i="1" dirty="0" err="1">
                <a:solidFill>
                  <a:srgbClr val="323437"/>
                </a:solidFill>
              </a:rPr>
              <a:t>Szeb</a:t>
            </a:r>
            <a:r>
              <a:rPr lang="en-GB" sz="855" i="1" dirty="0">
                <a:solidFill>
                  <a:srgbClr val="323437"/>
                </a:solidFill>
              </a:rPr>
              <a:t>, S.C. Wong</a:t>
            </a:r>
          </a:p>
        </p:txBody>
      </p:sp>
    </p:spTree>
    <p:extLst>
      <p:ext uri="{BB962C8B-B14F-4D97-AF65-F5344CB8AC3E}">
        <p14:creationId xmlns:p14="http://schemas.microsoft.com/office/powerpoint/2010/main" val="36823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264"/>
            <a:ext cx="2562225" cy="571500"/>
          </a:xfrm>
          <a:prstGeom prst="rect">
            <a:avLst/>
          </a:prstGeom>
        </p:spPr>
      </p:pic>
      <p:pic>
        <p:nvPicPr>
          <p:cNvPr id="8" name="Picture 7"/>
          <p:cNvPicPr>
            <a:picLocks noChangeAspect="1"/>
          </p:cNvPicPr>
          <p:nvPr/>
        </p:nvPicPr>
        <p:blipFill>
          <a:blip r:embed="rId3"/>
          <a:stretch>
            <a:fillRect/>
          </a:stretch>
        </p:blipFill>
        <p:spPr>
          <a:xfrm>
            <a:off x="7283107" y="0"/>
            <a:ext cx="1860893" cy="968684"/>
          </a:xfrm>
          <a:prstGeom prst="rect">
            <a:avLst/>
          </a:prstGeom>
        </p:spPr>
      </p:pic>
      <p:sp>
        <p:nvSpPr>
          <p:cNvPr id="5" name="TextBox 4"/>
          <p:cNvSpPr txBox="1"/>
          <p:nvPr/>
        </p:nvSpPr>
        <p:spPr>
          <a:xfrm>
            <a:off x="621102" y="737851"/>
            <a:ext cx="6662005" cy="461665"/>
          </a:xfrm>
          <a:prstGeom prst="rect">
            <a:avLst/>
          </a:prstGeom>
          <a:noFill/>
        </p:spPr>
        <p:txBody>
          <a:bodyPr wrap="square" rtlCol="0">
            <a:spAutoFit/>
          </a:bodyPr>
          <a:lstStyle/>
          <a:p>
            <a:pPr algn="ctr"/>
            <a:r>
              <a:rPr lang="en-GB" sz="2400" b="1" dirty="0">
                <a:solidFill>
                  <a:prstClr val="white"/>
                </a:solidFill>
              </a:rPr>
              <a:t>A performance management approach </a:t>
            </a:r>
          </a:p>
        </p:txBody>
      </p:sp>
      <p:sp>
        <p:nvSpPr>
          <p:cNvPr id="2" name="TextBox 1"/>
          <p:cNvSpPr txBox="1"/>
          <p:nvPr/>
        </p:nvSpPr>
        <p:spPr>
          <a:xfrm>
            <a:off x="1281111" y="1937367"/>
            <a:ext cx="7267665" cy="3662541"/>
          </a:xfrm>
          <a:prstGeom prst="rect">
            <a:avLst/>
          </a:prstGeom>
          <a:noFill/>
        </p:spPr>
        <p:txBody>
          <a:bodyPr wrap="square" rtlCol="0">
            <a:spAutoFit/>
          </a:bodyPr>
          <a:lstStyle/>
          <a:p>
            <a:r>
              <a:rPr lang="en-GB" sz="2800" b="1" dirty="0">
                <a:solidFill>
                  <a:prstClr val="white"/>
                </a:solidFill>
              </a:rPr>
              <a:t>Key components</a:t>
            </a:r>
          </a:p>
          <a:p>
            <a:endParaRPr lang="en-GB" sz="2400" b="1" dirty="0">
              <a:solidFill>
                <a:prstClr val="white"/>
              </a:solidFill>
            </a:endParaRPr>
          </a:p>
          <a:p>
            <a:pPr marL="342900" indent="-342900">
              <a:buFont typeface="Arial" panose="020B0604020202020204" pitchFamily="34" charset="0"/>
              <a:buChar char="•"/>
            </a:pPr>
            <a:r>
              <a:rPr lang="en-GB" sz="2400" dirty="0">
                <a:solidFill>
                  <a:prstClr val="white"/>
                </a:solidFill>
              </a:rPr>
              <a:t>Vision – zero</a:t>
            </a:r>
          </a:p>
          <a:p>
            <a:pPr marL="342900" indent="-342900">
              <a:buFont typeface="Arial" panose="020B0604020202020204" pitchFamily="34" charset="0"/>
              <a:buChar char="•"/>
            </a:pPr>
            <a:endParaRPr lang="en-GB" sz="2400" dirty="0">
              <a:solidFill>
                <a:prstClr val="white"/>
              </a:solidFill>
            </a:endParaRPr>
          </a:p>
          <a:p>
            <a:pPr marL="342900" indent="-342900">
              <a:buFont typeface="Arial" panose="020B0604020202020204" pitchFamily="34" charset="0"/>
              <a:buChar char="•"/>
            </a:pPr>
            <a:r>
              <a:rPr lang="en-GB" sz="2400" dirty="0">
                <a:solidFill>
                  <a:prstClr val="white"/>
                </a:solidFill>
              </a:rPr>
              <a:t>Final outcome target – fewer KSI casualties</a:t>
            </a:r>
          </a:p>
          <a:p>
            <a:pPr marL="342900" indent="-342900">
              <a:buFont typeface="Arial" panose="020B0604020202020204" pitchFamily="34" charset="0"/>
              <a:buChar char="•"/>
            </a:pPr>
            <a:endParaRPr lang="en-GB" sz="2400" dirty="0">
              <a:solidFill>
                <a:prstClr val="white"/>
              </a:solidFill>
            </a:endParaRPr>
          </a:p>
          <a:p>
            <a:pPr marL="342900" indent="-342900">
              <a:buFont typeface="Arial" panose="020B0604020202020204" pitchFamily="34" charset="0"/>
              <a:buChar char="•"/>
            </a:pPr>
            <a:r>
              <a:rPr lang="en-GB" sz="2400" dirty="0">
                <a:solidFill>
                  <a:prstClr val="white"/>
                </a:solidFill>
              </a:rPr>
              <a:t>Intermediate outcome indicators – to measure the safety of the system</a:t>
            </a:r>
            <a:endParaRPr lang="en-GB" dirty="0">
              <a:solidFill>
                <a:prstClr val="white"/>
              </a:solidFill>
            </a:endParaRPr>
          </a:p>
          <a:p>
            <a:endParaRPr lang="en-GB" dirty="0">
              <a:solidFill>
                <a:prstClr val="white"/>
              </a:solidFill>
            </a:endParaRPr>
          </a:p>
          <a:p>
            <a:endParaRPr lang="en-GB" dirty="0">
              <a:solidFill>
                <a:prstClr val="white"/>
              </a:solidFill>
            </a:endParaRPr>
          </a:p>
        </p:txBody>
      </p:sp>
    </p:spTree>
    <p:extLst>
      <p:ext uri="{BB962C8B-B14F-4D97-AF65-F5344CB8AC3E}">
        <p14:creationId xmlns:p14="http://schemas.microsoft.com/office/powerpoint/2010/main" val="231902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264"/>
            <a:ext cx="2562225" cy="571500"/>
          </a:xfrm>
          <a:prstGeom prst="rect">
            <a:avLst/>
          </a:prstGeom>
        </p:spPr>
      </p:pic>
      <p:pic>
        <p:nvPicPr>
          <p:cNvPr id="8" name="Picture 7"/>
          <p:cNvPicPr>
            <a:picLocks noChangeAspect="1"/>
          </p:cNvPicPr>
          <p:nvPr/>
        </p:nvPicPr>
        <p:blipFill>
          <a:blip r:embed="rId3"/>
          <a:stretch>
            <a:fillRect/>
          </a:stretch>
        </p:blipFill>
        <p:spPr>
          <a:xfrm>
            <a:off x="7283107" y="0"/>
            <a:ext cx="1860893" cy="968684"/>
          </a:xfrm>
          <a:prstGeom prst="rect">
            <a:avLst/>
          </a:prstGeom>
        </p:spPr>
      </p:pic>
      <p:sp>
        <p:nvSpPr>
          <p:cNvPr id="5" name="TextBox 4"/>
          <p:cNvSpPr txBox="1"/>
          <p:nvPr/>
        </p:nvSpPr>
        <p:spPr>
          <a:xfrm>
            <a:off x="1281112" y="737851"/>
            <a:ext cx="6001995" cy="830997"/>
          </a:xfrm>
          <a:prstGeom prst="rect">
            <a:avLst/>
          </a:prstGeom>
          <a:noFill/>
        </p:spPr>
        <p:txBody>
          <a:bodyPr wrap="square" rtlCol="0">
            <a:spAutoFit/>
          </a:bodyPr>
          <a:lstStyle/>
          <a:p>
            <a:pPr algn="ctr"/>
            <a:r>
              <a:rPr lang="en-GB" sz="2400" b="1" dirty="0">
                <a:solidFill>
                  <a:prstClr val="white"/>
                </a:solidFill>
              </a:rPr>
              <a:t>Support for a performance management approach with indicators</a:t>
            </a:r>
          </a:p>
        </p:txBody>
      </p:sp>
      <p:sp>
        <p:nvSpPr>
          <p:cNvPr id="10" name="Content Placeholder 11"/>
          <p:cNvSpPr>
            <a:spLocks noGrp="1"/>
          </p:cNvSpPr>
          <p:nvPr>
            <p:ph sz="half" idx="2"/>
          </p:nvPr>
        </p:nvSpPr>
        <p:spPr>
          <a:xfrm>
            <a:off x="841572" y="1706535"/>
            <a:ext cx="7760262" cy="4564792"/>
          </a:xfrm>
          <a:ln w="63500" cap="sq" cmpd="sng">
            <a:solidFill>
              <a:schemeClr val="bg1">
                <a:alpha val="0"/>
              </a:schemeClr>
            </a:solidFill>
          </a:ln>
        </p:spPr>
        <p:txBody>
          <a:bodyPr>
            <a:noAutofit/>
          </a:bodyPr>
          <a:lstStyle/>
          <a:p>
            <a:pPr lvl="0"/>
            <a:r>
              <a:rPr lang="en-GB" sz="2400" dirty="0"/>
              <a:t>International – WHO </a:t>
            </a:r>
            <a:r>
              <a:rPr lang="en-GB" sz="2400" i="1" dirty="0"/>
              <a:t>Developing Indicators for voluntary global performance, </a:t>
            </a:r>
            <a:r>
              <a:rPr lang="en-GB" sz="2400" dirty="0"/>
              <a:t>2017 </a:t>
            </a:r>
            <a:endParaRPr lang="en-GB" sz="2400" i="1" dirty="0"/>
          </a:p>
          <a:p>
            <a:pPr lvl="0"/>
            <a:r>
              <a:rPr lang="en-GB" sz="2400" dirty="0"/>
              <a:t>EU – Third Road Safety Package, 2018: all EU Member States to adopt indicators by </a:t>
            </a:r>
            <a:r>
              <a:rPr lang="en-GB" sz="2400" dirty="0" err="1"/>
              <a:t>Q2</a:t>
            </a:r>
            <a:r>
              <a:rPr lang="en-GB" sz="2400" dirty="0"/>
              <a:t> 2019</a:t>
            </a:r>
          </a:p>
          <a:p>
            <a:pPr lvl="0"/>
            <a:r>
              <a:rPr lang="en-GB" sz="2400" dirty="0"/>
              <a:t>UK – Road Safety Management Capacity Review, 2018</a:t>
            </a:r>
            <a:endParaRPr lang="en-GB" dirty="0"/>
          </a:p>
          <a:p>
            <a:r>
              <a:rPr lang="en-GB" sz="2400" dirty="0"/>
              <a:t>Examples and generic recommendations </a:t>
            </a:r>
          </a:p>
          <a:p>
            <a:pPr lvl="0"/>
            <a:endParaRPr lang="en-GB" i="1" dirty="0"/>
          </a:p>
        </p:txBody>
      </p:sp>
    </p:spTree>
    <p:extLst>
      <p:ext uri="{BB962C8B-B14F-4D97-AF65-F5344CB8AC3E}">
        <p14:creationId xmlns:p14="http://schemas.microsoft.com/office/powerpoint/2010/main" val="3349071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264"/>
            <a:ext cx="2562225" cy="571500"/>
          </a:xfrm>
          <a:prstGeom prst="rect">
            <a:avLst/>
          </a:prstGeom>
        </p:spPr>
      </p:pic>
      <p:pic>
        <p:nvPicPr>
          <p:cNvPr id="8" name="Picture 7"/>
          <p:cNvPicPr>
            <a:picLocks noChangeAspect="1"/>
          </p:cNvPicPr>
          <p:nvPr/>
        </p:nvPicPr>
        <p:blipFill>
          <a:blip r:embed="rId3"/>
          <a:stretch>
            <a:fillRect/>
          </a:stretch>
        </p:blipFill>
        <p:spPr>
          <a:xfrm>
            <a:off x="7283107" y="0"/>
            <a:ext cx="1860893" cy="968684"/>
          </a:xfrm>
          <a:prstGeom prst="rect">
            <a:avLst/>
          </a:prstGeom>
        </p:spPr>
      </p:pic>
      <p:sp>
        <p:nvSpPr>
          <p:cNvPr id="5" name="TextBox 4"/>
          <p:cNvSpPr txBox="1"/>
          <p:nvPr/>
        </p:nvSpPr>
        <p:spPr>
          <a:xfrm>
            <a:off x="569344" y="745943"/>
            <a:ext cx="6592384" cy="461665"/>
          </a:xfrm>
          <a:prstGeom prst="rect">
            <a:avLst/>
          </a:prstGeom>
          <a:noFill/>
        </p:spPr>
        <p:txBody>
          <a:bodyPr wrap="square" rtlCol="0">
            <a:spAutoFit/>
          </a:bodyPr>
          <a:lstStyle/>
          <a:p>
            <a:pPr lvl="1" algn="ctr"/>
            <a:r>
              <a:rPr lang="en-GB" sz="2400" b="1" dirty="0">
                <a:solidFill>
                  <a:prstClr val="white"/>
                </a:solidFill>
              </a:rPr>
              <a:t>But which indicators for the UK?</a:t>
            </a:r>
          </a:p>
        </p:txBody>
      </p:sp>
      <p:sp>
        <p:nvSpPr>
          <p:cNvPr id="9" name="Content Placeholder 11"/>
          <p:cNvSpPr>
            <a:spLocks noGrp="1"/>
          </p:cNvSpPr>
          <p:nvPr>
            <p:ph sz="half" idx="2"/>
          </p:nvPr>
        </p:nvSpPr>
        <p:spPr>
          <a:xfrm>
            <a:off x="905774" y="2458528"/>
            <a:ext cx="7696060" cy="3545762"/>
          </a:xfrm>
          <a:ln w="63500" cap="sq" cmpd="sng">
            <a:solidFill>
              <a:schemeClr val="bg1">
                <a:alpha val="0"/>
              </a:schemeClr>
            </a:solidFill>
          </a:ln>
        </p:spPr>
        <p:txBody>
          <a:bodyPr>
            <a:noAutofit/>
          </a:bodyPr>
          <a:lstStyle/>
          <a:p>
            <a:pPr marL="0" indent="0">
              <a:buNone/>
            </a:pPr>
            <a:r>
              <a:rPr lang="en-GB" sz="2800" dirty="0"/>
              <a:t>PACTS investigated</a:t>
            </a:r>
          </a:p>
          <a:p>
            <a:pPr>
              <a:buFont typeface="Wingdings" panose="05000000000000000000" pitchFamily="2" charset="2"/>
              <a:buChar char="Ø"/>
            </a:pPr>
            <a:r>
              <a:rPr lang="en-GB" sz="2400" dirty="0"/>
              <a:t>Current practice</a:t>
            </a:r>
          </a:p>
          <a:p>
            <a:pPr>
              <a:buFont typeface="Wingdings" panose="05000000000000000000" pitchFamily="2" charset="2"/>
              <a:buChar char="Ø"/>
            </a:pPr>
            <a:r>
              <a:rPr lang="en-GB" sz="2400" dirty="0"/>
              <a:t>Support for indicators approach  </a:t>
            </a:r>
          </a:p>
          <a:p>
            <a:pPr>
              <a:buFont typeface="Wingdings" panose="05000000000000000000" pitchFamily="2" charset="2"/>
              <a:buChar char="Ø"/>
            </a:pPr>
            <a:r>
              <a:rPr lang="en-GB" sz="2400" dirty="0"/>
              <a:t>Criteria for selecting indicators</a:t>
            </a:r>
          </a:p>
          <a:p>
            <a:pPr>
              <a:buFont typeface="Wingdings" panose="05000000000000000000" pitchFamily="2" charset="2"/>
              <a:buChar char="Ø"/>
            </a:pPr>
            <a:r>
              <a:rPr lang="en-GB" sz="2400" dirty="0"/>
              <a:t>Support for specific indicators </a:t>
            </a:r>
          </a:p>
          <a:p>
            <a:pPr>
              <a:buFont typeface="Wingdings" panose="05000000000000000000" pitchFamily="2" charset="2"/>
              <a:buChar char="Ø"/>
            </a:pPr>
            <a:r>
              <a:rPr lang="en-GB" sz="2400" dirty="0"/>
              <a:t>Practicality of data collection</a:t>
            </a:r>
          </a:p>
          <a:p>
            <a:pPr>
              <a:buFont typeface="Wingdings" panose="05000000000000000000" pitchFamily="2" charset="2"/>
              <a:buChar char="Ø"/>
            </a:pPr>
            <a:endParaRPr lang="en-GB" sz="2400" dirty="0"/>
          </a:p>
        </p:txBody>
      </p:sp>
    </p:spTree>
    <p:extLst>
      <p:ext uri="{BB962C8B-B14F-4D97-AF65-F5344CB8AC3E}">
        <p14:creationId xmlns:p14="http://schemas.microsoft.com/office/powerpoint/2010/main" val="387242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264"/>
            <a:ext cx="2562225" cy="571500"/>
          </a:xfrm>
          <a:prstGeom prst="rect">
            <a:avLst/>
          </a:prstGeom>
        </p:spPr>
      </p:pic>
      <p:pic>
        <p:nvPicPr>
          <p:cNvPr id="8" name="Picture 7"/>
          <p:cNvPicPr>
            <a:picLocks noChangeAspect="1"/>
          </p:cNvPicPr>
          <p:nvPr/>
        </p:nvPicPr>
        <p:blipFill>
          <a:blip r:embed="rId3"/>
          <a:stretch>
            <a:fillRect/>
          </a:stretch>
        </p:blipFill>
        <p:spPr>
          <a:xfrm>
            <a:off x="7283107" y="0"/>
            <a:ext cx="1860893" cy="968684"/>
          </a:xfrm>
          <a:prstGeom prst="rect">
            <a:avLst/>
          </a:prstGeom>
        </p:spPr>
      </p:pic>
      <p:sp>
        <p:nvSpPr>
          <p:cNvPr id="5" name="TextBox 4"/>
          <p:cNvSpPr txBox="1"/>
          <p:nvPr/>
        </p:nvSpPr>
        <p:spPr>
          <a:xfrm>
            <a:off x="811775" y="845938"/>
            <a:ext cx="6001995" cy="461665"/>
          </a:xfrm>
          <a:prstGeom prst="rect">
            <a:avLst/>
          </a:prstGeom>
          <a:noFill/>
        </p:spPr>
        <p:txBody>
          <a:bodyPr wrap="square" rtlCol="0">
            <a:spAutoFit/>
          </a:bodyPr>
          <a:lstStyle/>
          <a:p>
            <a:pPr lvl="1" algn="ctr"/>
            <a:r>
              <a:rPr lang="en-GB" sz="2400" b="1" dirty="0">
                <a:solidFill>
                  <a:prstClr val="white"/>
                </a:solidFill>
              </a:rPr>
              <a:t>Eight key indicators proposed</a:t>
            </a:r>
          </a:p>
        </p:txBody>
      </p:sp>
      <p:sp>
        <p:nvSpPr>
          <p:cNvPr id="6" name="Content Placeholder 11"/>
          <p:cNvSpPr>
            <a:spLocks noGrp="1"/>
          </p:cNvSpPr>
          <p:nvPr>
            <p:ph sz="half" idx="2"/>
          </p:nvPr>
        </p:nvSpPr>
        <p:spPr>
          <a:xfrm>
            <a:off x="589304" y="1558777"/>
            <a:ext cx="8328119" cy="4388869"/>
          </a:xfrm>
          <a:ln w="63500" cap="sq" cmpd="sng">
            <a:solidFill>
              <a:schemeClr val="bg1">
                <a:alpha val="0"/>
              </a:schemeClr>
            </a:solidFill>
          </a:ln>
        </p:spPr>
        <p:txBody>
          <a:bodyPr>
            <a:noAutofit/>
          </a:bodyPr>
          <a:lstStyle/>
          <a:p>
            <a:pPr marL="457200" lvl="0" indent="-457200">
              <a:buFont typeface="+mj-lt"/>
              <a:buAutoNum type="arabicPeriod"/>
            </a:pPr>
            <a:r>
              <a:rPr lang="en-GB" sz="2400" b="1" dirty="0"/>
              <a:t>compliance with speed limits on national roads</a:t>
            </a:r>
          </a:p>
          <a:p>
            <a:pPr marL="457200" indent="-457200">
              <a:buFont typeface="+mj-lt"/>
              <a:buAutoNum type="arabicPeriod"/>
            </a:pPr>
            <a:r>
              <a:rPr lang="en-GB" sz="2400" b="1" dirty="0"/>
              <a:t>compliance with speed limits on local roads</a:t>
            </a:r>
          </a:p>
          <a:p>
            <a:pPr marL="457200" lvl="0" indent="-457200">
              <a:buFont typeface="+mj-lt"/>
              <a:buAutoNum type="arabicPeriod"/>
            </a:pPr>
            <a:r>
              <a:rPr lang="en-GB" sz="2400" b="1" dirty="0"/>
              <a:t>drivers not consuming alcohol or drugs  </a:t>
            </a:r>
          </a:p>
          <a:p>
            <a:pPr marL="457200" lvl="0" indent="-457200">
              <a:buFont typeface="+mj-lt"/>
              <a:buAutoNum type="arabicPeriod"/>
            </a:pPr>
            <a:r>
              <a:rPr lang="en-GB" sz="2400" b="1" dirty="0"/>
              <a:t>car occupants using a seat belt / child seat</a:t>
            </a:r>
          </a:p>
          <a:p>
            <a:pPr marL="457200" lvl="0" indent="-457200">
              <a:buFont typeface="+mj-lt"/>
              <a:buAutoNum type="arabicPeriod"/>
            </a:pPr>
            <a:r>
              <a:rPr lang="en-GB" sz="2400" b="1" dirty="0"/>
              <a:t>drivers not using an in-car phone</a:t>
            </a:r>
          </a:p>
          <a:p>
            <a:pPr marL="457200" lvl="0" indent="-457200">
              <a:buFont typeface="+mj-lt"/>
              <a:buAutoNum type="arabicPeriod"/>
            </a:pPr>
            <a:r>
              <a:rPr lang="en-GB" sz="2400" b="1" dirty="0"/>
              <a:t>passenger cars with highest Euro NCAP safety rating</a:t>
            </a:r>
          </a:p>
          <a:p>
            <a:pPr marL="457200" lvl="0" indent="-457200">
              <a:buFont typeface="+mj-lt"/>
              <a:buAutoNum type="arabicPeriod"/>
            </a:pPr>
            <a:r>
              <a:rPr lang="en-GB" sz="2400" b="1" dirty="0"/>
              <a:t>major roads with appropriate </a:t>
            </a:r>
            <a:r>
              <a:rPr lang="en-GB" sz="2400" b="1" dirty="0" err="1"/>
              <a:t>iRAP</a:t>
            </a:r>
            <a:r>
              <a:rPr lang="en-GB" sz="2400" b="1" dirty="0"/>
              <a:t> safety ratings</a:t>
            </a:r>
          </a:p>
          <a:p>
            <a:pPr marL="457200" indent="-457200">
              <a:buFont typeface="+mj-lt"/>
              <a:buAutoNum type="arabicPeriod"/>
            </a:pPr>
            <a:r>
              <a:rPr lang="en-GB" sz="2400" b="1" dirty="0"/>
              <a:t>emergency medical services arriving within priority time </a:t>
            </a:r>
            <a:endParaRPr lang="en-GB" sz="1600" i="1" dirty="0"/>
          </a:p>
        </p:txBody>
      </p:sp>
    </p:spTree>
    <p:extLst>
      <p:ext uri="{BB962C8B-B14F-4D97-AF65-F5344CB8AC3E}">
        <p14:creationId xmlns:p14="http://schemas.microsoft.com/office/powerpoint/2010/main" val="2066857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264"/>
            <a:ext cx="2562225" cy="571500"/>
          </a:xfrm>
          <a:prstGeom prst="rect">
            <a:avLst/>
          </a:prstGeom>
        </p:spPr>
      </p:pic>
      <p:pic>
        <p:nvPicPr>
          <p:cNvPr id="8" name="Picture 7"/>
          <p:cNvPicPr>
            <a:picLocks noChangeAspect="1"/>
          </p:cNvPicPr>
          <p:nvPr/>
        </p:nvPicPr>
        <p:blipFill>
          <a:blip r:embed="rId3"/>
          <a:stretch>
            <a:fillRect/>
          </a:stretch>
        </p:blipFill>
        <p:spPr>
          <a:xfrm>
            <a:off x="7283107" y="0"/>
            <a:ext cx="1860893" cy="968684"/>
          </a:xfrm>
          <a:prstGeom prst="rect">
            <a:avLst/>
          </a:prstGeom>
        </p:spPr>
      </p:pic>
      <p:sp>
        <p:nvSpPr>
          <p:cNvPr id="5" name="TextBox 4"/>
          <p:cNvSpPr txBox="1"/>
          <p:nvPr/>
        </p:nvSpPr>
        <p:spPr>
          <a:xfrm>
            <a:off x="1184008" y="553185"/>
            <a:ext cx="6001995" cy="461665"/>
          </a:xfrm>
          <a:prstGeom prst="rect">
            <a:avLst/>
          </a:prstGeom>
          <a:noFill/>
        </p:spPr>
        <p:txBody>
          <a:bodyPr wrap="square" rtlCol="0">
            <a:spAutoFit/>
          </a:bodyPr>
          <a:lstStyle/>
          <a:p>
            <a:pPr lvl="1" algn="ctr"/>
            <a:r>
              <a:rPr lang="en-GB" sz="2400" b="1" dirty="0">
                <a:solidFill>
                  <a:prstClr val="white"/>
                </a:solidFill>
              </a:rPr>
              <a:t>Conclusions – indicators </a:t>
            </a:r>
          </a:p>
        </p:txBody>
      </p:sp>
      <p:sp>
        <p:nvSpPr>
          <p:cNvPr id="6" name="Content Placeholder 11"/>
          <p:cNvSpPr>
            <a:spLocks noGrp="1"/>
          </p:cNvSpPr>
          <p:nvPr>
            <p:ph sz="half" idx="2"/>
          </p:nvPr>
        </p:nvSpPr>
        <p:spPr>
          <a:xfrm>
            <a:off x="420786" y="1558777"/>
            <a:ext cx="8456177" cy="4995772"/>
          </a:xfrm>
          <a:ln w="63500" cap="sq" cmpd="sng">
            <a:solidFill>
              <a:schemeClr val="bg1">
                <a:alpha val="0"/>
              </a:schemeClr>
            </a:solidFill>
          </a:ln>
        </p:spPr>
        <p:txBody>
          <a:bodyPr>
            <a:noAutofit/>
          </a:bodyPr>
          <a:lstStyle/>
          <a:p>
            <a:pPr lvl="0"/>
            <a:r>
              <a:rPr lang="en-GB" sz="2400" dirty="0"/>
              <a:t>Support for use of indicators </a:t>
            </a:r>
          </a:p>
          <a:p>
            <a:pPr lvl="0"/>
            <a:r>
              <a:rPr lang="en-GB" sz="2400" dirty="0"/>
              <a:t>Monitoring these indicators will focus attention on key safety criteria </a:t>
            </a:r>
          </a:p>
          <a:p>
            <a:pPr lvl="0"/>
            <a:r>
              <a:rPr lang="en-GB" sz="2400" dirty="0"/>
              <a:t>Some can be adopted at local level</a:t>
            </a:r>
          </a:p>
          <a:p>
            <a:r>
              <a:rPr lang="en-GB" sz="2400" dirty="0"/>
              <a:t>Needs government support</a:t>
            </a:r>
          </a:p>
          <a:p>
            <a:r>
              <a:rPr lang="en-GB" sz="2400" dirty="0"/>
              <a:t>indicators would support KSI targets</a:t>
            </a:r>
          </a:p>
          <a:p>
            <a:r>
              <a:rPr lang="en-GB" sz="2400" dirty="0"/>
              <a:t>Less politically challenging than targets?</a:t>
            </a:r>
          </a:p>
          <a:p>
            <a:pPr lvl="0"/>
            <a:endParaRPr lang="en-GB" sz="2400" dirty="0"/>
          </a:p>
          <a:p>
            <a:pPr lvl="0"/>
            <a:endParaRPr lang="en-GB" sz="2400" dirty="0"/>
          </a:p>
          <a:p>
            <a:pPr lvl="0"/>
            <a:endParaRPr lang="en-GB" sz="2400" dirty="0"/>
          </a:p>
          <a:p>
            <a:pPr marL="0" lvl="0" indent="0">
              <a:buNone/>
            </a:pPr>
            <a:endParaRPr lang="en-GB" sz="2400" dirty="0"/>
          </a:p>
          <a:p>
            <a:pPr lvl="0"/>
            <a:endParaRPr lang="en-GB" sz="2400" dirty="0"/>
          </a:p>
          <a:p>
            <a:pPr marL="0" lvl="0" indent="0">
              <a:buNone/>
            </a:pPr>
            <a:endParaRPr lang="en-GB" sz="2400" dirty="0"/>
          </a:p>
        </p:txBody>
      </p:sp>
    </p:spTree>
    <p:extLst>
      <p:ext uri="{BB962C8B-B14F-4D97-AF65-F5344CB8AC3E}">
        <p14:creationId xmlns:p14="http://schemas.microsoft.com/office/powerpoint/2010/main" val="107770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GB"/>
          </a:p>
        </p:txBody>
      </p:sp>
      <p:sp>
        <p:nvSpPr>
          <p:cNvPr id="7" name="Subtitle 6"/>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stretch>
            <a:fillRect/>
          </a:stretch>
        </p:blipFill>
        <p:spPr>
          <a:xfrm>
            <a:off x="18795" y="-420084"/>
            <a:ext cx="9205758" cy="6913463"/>
          </a:xfrm>
          <a:prstGeom prst="rect">
            <a:avLst/>
          </a:prstGeom>
        </p:spPr>
      </p:pic>
      <p:sp>
        <p:nvSpPr>
          <p:cNvPr id="4" name="TextBox 3"/>
          <p:cNvSpPr txBox="1"/>
          <p:nvPr/>
        </p:nvSpPr>
        <p:spPr>
          <a:xfrm>
            <a:off x="251520" y="1517718"/>
            <a:ext cx="8568952" cy="646331"/>
          </a:xfrm>
          <a:prstGeom prst="rect">
            <a:avLst/>
          </a:prstGeom>
          <a:noFill/>
        </p:spPr>
        <p:txBody>
          <a:bodyPr wrap="square" rtlCol="0">
            <a:spAutoFit/>
          </a:bodyPr>
          <a:lstStyle/>
          <a:p>
            <a:r>
              <a:rPr lang="en-GB" sz="3600" b="1" dirty="0">
                <a:solidFill>
                  <a:prstClr val="black"/>
                </a:solidFill>
              </a:rPr>
              <a:t>Conclusions – the case for national targets  </a:t>
            </a:r>
            <a:endParaRPr lang="en-GB" sz="3600" b="1" i="1" dirty="0">
              <a:solidFill>
                <a:srgbClr val="002060"/>
              </a:solidFill>
              <a:cs typeface="Andalus" panose="02020603050405020304" pitchFamily="18" charset="-78"/>
            </a:endParaRPr>
          </a:p>
        </p:txBody>
      </p:sp>
      <p:pic>
        <p:nvPicPr>
          <p:cNvPr id="9" name="Picture 8" descr="PACTS final logoRGB Ne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6" y="883"/>
            <a:ext cx="1905000" cy="1219200"/>
          </a:xfrm>
          <a:prstGeom prst="rect">
            <a:avLst/>
          </a:prstGeom>
          <a:noFill/>
          <a:ln>
            <a:noFill/>
          </a:ln>
        </p:spPr>
      </p:pic>
      <p:sp>
        <p:nvSpPr>
          <p:cNvPr id="10" name="TextBox 9"/>
          <p:cNvSpPr txBox="1"/>
          <p:nvPr/>
        </p:nvSpPr>
        <p:spPr>
          <a:xfrm>
            <a:off x="501209" y="2492896"/>
            <a:ext cx="8069573" cy="2015936"/>
          </a:xfrm>
          <a:prstGeom prst="rect">
            <a:avLst/>
          </a:prstGeom>
          <a:noFill/>
        </p:spPr>
        <p:txBody>
          <a:bodyPr wrap="square" rtlCol="0">
            <a:spAutoFit/>
          </a:bodyPr>
          <a:lstStyle/>
          <a:p>
            <a:pPr marL="342900" indent="-342900">
              <a:buFont typeface="Arial" panose="020B0604020202020204" pitchFamily="34" charset="0"/>
              <a:buChar char="•"/>
            </a:pPr>
            <a:r>
              <a:rPr lang="en-GB" sz="2500" b="1" dirty="0">
                <a:solidFill>
                  <a:prstClr val="black"/>
                </a:solidFill>
                <a:cs typeface="Andalus" panose="02020603050405020304" pitchFamily="18" charset="-78"/>
              </a:rPr>
              <a:t>Strong support </a:t>
            </a:r>
          </a:p>
          <a:p>
            <a:pPr marL="342900" indent="-342900">
              <a:buFont typeface="Arial" panose="020B0604020202020204" pitchFamily="34" charset="0"/>
              <a:buChar char="•"/>
            </a:pPr>
            <a:r>
              <a:rPr lang="en-GB" sz="2500" b="1" dirty="0">
                <a:solidFill>
                  <a:prstClr val="black"/>
                </a:solidFill>
                <a:cs typeface="Andalus" panose="02020603050405020304" pitchFamily="18" charset="-78"/>
              </a:rPr>
              <a:t>Targets increase effort and resources</a:t>
            </a:r>
          </a:p>
          <a:p>
            <a:pPr marL="342900" indent="-342900">
              <a:buFont typeface="Arial" panose="020B0604020202020204" pitchFamily="34" charset="0"/>
              <a:buChar char="•"/>
            </a:pPr>
            <a:r>
              <a:rPr lang="en-GB" sz="2500" b="1" dirty="0">
                <a:solidFill>
                  <a:prstClr val="black"/>
                </a:solidFill>
                <a:cs typeface="Andalus" panose="02020603050405020304" pitchFamily="18" charset="-78"/>
              </a:rPr>
              <a:t>Cannot </a:t>
            </a:r>
            <a:r>
              <a:rPr lang="en-GB" sz="2500" b="1" i="1" dirty="0">
                <a:solidFill>
                  <a:prstClr val="black"/>
                </a:solidFill>
                <a:cs typeface="Andalus" panose="02020603050405020304" pitchFamily="18" charset="-78"/>
              </a:rPr>
              <a:t>guarantee</a:t>
            </a:r>
            <a:r>
              <a:rPr lang="en-GB" sz="2500" b="1" dirty="0">
                <a:solidFill>
                  <a:prstClr val="black"/>
                </a:solidFill>
                <a:cs typeface="Andalus" panose="02020603050405020304" pitchFamily="18" charset="-78"/>
              </a:rPr>
              <a:t> meeting target but  outcome likely to be better than without target   </a:t>
            </a:r>
          </a:p>
          <a:p>
            <a:pPr algn="ctr"/>
            <a:endParaRPr lang="en-GB" sz="2500" b="1" dirty="0">
              <a:solidFill>
                <a:prstClr val="black"/>
              </a:solidFill>
              <a:cs typeface="Andalus" panose="02020603050405020304" pitchFamily="18" charset="-78"/>
            </a:endParaRPr>
          </a:p>
        </p:txBody>
      </p:sp>
      <p:pic>
        <p:nvPicPr>
          <p:cNvPr id="8" name="Picture 7"/>
          <p:cNvPicPr>
            <a:picLocks noChangeAspect="1"/>
          </p:cNvPicPr>
          <p:nvPr/>
        </p:nvPicPr>
        <p:blipFill>
          <a:blip r:embed="rId4"/>
          <a:stretch>
            <a:fillRect/>
          </a:stretch>
        </p:blipFill>
        <p:spPr>
          <a:xfrm>
            <a:off x="2743510" y="4352925"/>
            <a:ext cx="4572000" cy="2571750"/>
          </a:xfrm>
          <a:prstGeom prst="rect">
            <a:avLst/>
          </a:prstGeom>
          <a:effectLst>
            <a:softEdge rad="254000"/>
          </a:effectLst>
        </p:spPr>
      </p:pic>
    </p:spTree>
    <p:extLst>
      <p:ext uri="{BB962C8B-B14F-4D97-AF65-F5344CB8AC3E}">
        <p14:creationId xmlns:p14="http://schemas.microsoft.com/office/powerpoint/2010/main" val="153694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1B4863">
            <a:alpha val="89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3264"/>
            <a:ext cx="2562225" cy="571500"/>
          </a:xfrm>
          <a:prstGeom prst="rect">
            <a:avLst/>
          </a:prstGeom>
        </p:spPr>
      </p:pic>
      <p:pic>
        <p:nvPicPr>
          <p:cNvPr id="8" name="Picture 7"/>
          <p:cNvPicPr>
            <a:picLocks noChangeAspect="1"/>
          </p:cNvPicPr>
          <p:nvPr/>
        </p:nvPicPr>
        <p:blipFill>
          <a:blip r:embed="rId3"/>
          <a:stretch>
            <a:fillRect/>
          </a:stretch>
        </p:blipFill>
        <p:spPr>
          <a:xfrm>
            <a:off x="7283107" y="0"/>
            <a:ext cx="1860893" cy="968684"/>
          </a:xfrm>
          <a:prstGeom prst="rect">
            <a:avLst/>
          </a:prstGeom>
        </p:spPr>
      </p:pic>
      <p:pic>
        <p:nvPicPr>
          <p:cNvPr id="3" name="Picture 2"/>
          <p:cNvPicPr>
            <a:picLocks noChangeAspect="1"/>
          </p:cNvPicPr>
          <p:nvPr/>
        </p:nvPicPr>
        <p:blipFill>
          <a:blip r:embed="rId4"/>
          <a:stretch>
            <a:fillRect/>
          </a:stretch>
        </p:blipFill>
        <p:spPr>
          <a:xfrm>
            <a:off x="1550721" y="3156431"/>
            <a:ext cx="4655871" cy="3563190"/>
          </a:xfrm>
          <a:prstGeom prst="rect">
            <a:avLst/>
          </a:prstGeom>
        </p:spPr>
      </p:pic>
      <p:sp>
        <p:nvSpPr>
          <p:cNvPr id="4" name="Rectangle 3"/>
          <p:cNvSpPr/>
          <p:nvPr/>
        </p:nvSpPr>
        <p:spPr>
          <a:xfrm>
            <a:off x="6564702" y="3395634"/>
            <a:ext cx="2376997" cy="3093154"/>
          </a:xfrm>
          <a:prstGeom prst="rect">
            <a:avLst/>
          </a:prstGeom>
        </p:spPr>
        <p:txBody>
          <a:bodyPr wrap="square">
            <a:spAutoFit/>
          </a:bodyPr>
          <a:lstStyle/>
          <a:p>
            <a:pPr>
              <a:lnSpc>
                <a:spcPts val="1800"/>
              </a:lnSpc>
              <a:spcAft>
                <a:spcPts val="600"/>
              </a:spcAft>
              <a:tabLst>
                <a:tab pos="2637155" algn="ctr"/>
                <a:tab pos="5274310" algn="r"/>
                <a:tab pos="2637155" algn="ctr"/>
                <a:tab pos="5274310" algn="r"/>
                <a:tab pos="6096000" algn="r"/>
              </a:tabLst>
            </a:pPr>
            <a:r>
              <a:rPr lang="en-GB" b="1"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PACTS</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en-GB"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Clutha House</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en-GB"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10 Storey’s Gate</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en-GB"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Westminster</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en-GB"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London SW1P 3AY</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en-GB"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 </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fr-FR" b="1"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t </a:t>
            </a:r>
            <a:r>
              <a:rPr lang="fr-FR"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020 7222 7732</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fr-FR" b="1"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e </a:t>
            </a:r>
            <a:r>
              <a:rPr lang="fr-FR"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admin@pacts.org.uk </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600"/>
              </a:spcAft>
              <a:tabLst>
                <a:tab pos="2637155" algn="ctr"/>
                <a:tab pos="5274310" algn="r"/>
                <a:tab pos="2637155" algn="ctr"/>
                <a:tab pos="5274310" algn="r"/>
                <a:tab pos="6096000" algn="r"/>
              </a:tabLst>
            </a:pPr>
            <a:r>
              <a:rPr lang="en-GB" b="1"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w </a:t>
            </a:r>
            <a:r>
              <a:rPr lang="en-GB" u="sng" dirty="0">
                <a:solidFill>
                  <a:prstClr val="white"/>
                </a:solidFill>
                <a:latin typeface="Gill Sans MT" panose="020B0502020104020203" pitchFamily="34" charset="0"/>
                <a:ea typeface="Times New Roman" panose="02020603050405020304" pitchFamily="18" charset="0"/>
                <a:cs typeface="Calibri" panose="020F0502020204030204" pitchFamily="34" charset="0"/>
                <a:hlinkClick r:id="rId5"/>
              </a:rPr>
              <a:t>www.pacts.org.uk</a:t>
            </a:r>
            <a:endParaRPr lang="en-GB" sz="3600" dirty="0">
              <a:solidFill>
                <a:prstClr val="white"/>
              </a:solidFill>
              <a:latin typeface="Arial" panose="020B0604020202020204" pitchFamily="34" charset="0"/>
              <a:ea typeface="Times New Roman" panose="02020603050405020304" pitchFamily="18" charset="0"/>
            </a:endParaRPr>
          </a:p>
          <a:p>
            <a:pPr>
              <a:lnSpc>
                <a:spcPts val="1800"/>
              </a:lnSpc>
              <a:spcAft>
                <a:spcPts val="400"/>
              </a:spcAft>
              <a:tabLst>
                <a:tab pos="2637155" algn="ctr"/>
                <a:tab pos="5274310" algn="r"/>
                <a:tab pos="2637155" algn="ctr"/>
                <a:tab pos="5274310" algn="r"/>
                <a:tab pos="6096000" algn="r"/>
              </a:tabLst>
            </a:pPr>
            <a:r>
              <a:rPr lang="en-GB"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 </a:t>
            </a:r>
            <a:r>
              <a:rPr lang="en-GB" b="1"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twitter</a:t>
            </a:r>
            <a:r>
              <a:rPr lang="en-GB" dirty="0">
                <a:solidFill>
                  <a:prstClr val="white"/>
                </a:solidFill>
                <a:latin typeface="Gill Sans MT" panose="020B0502020104020203" pitchFamily="34" charset="0"/>
                <a:ea typeface="Times New Roman" panose="02020603050405020304" pitchFamily="18" charset="0"/>
                <a:cs typeface="Calibri" panose="020F0502020204030204" pitchFamily="34" charset="0"/>
              </a:rPr>
              <a:t> @PACTS</a:t>
            </a:r>
            <a:endParaRPr lang="en-GB" sz="3600" dirty="0">
              <a:solidFill>
                <a:prstClr val="white"/>
              </a:solidFill>
              <a:latin typeface="Arial" panose="020B0604020202020204" pitchFamily="34" charset="0"/>
              <a:ea typeface="Times New Roman" panose="02020603050405020304" pitchFamily="18" charset="0"/>
            </a:endParaRPr>
          </a:p>
        </p:txBody>
      </p:sp>
      <p:pic>
        <p:nvPicPr>
          <p:cNvPr id="4098" name="Picture 2" descr="Image result for thank yo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141" y="877624"/>
            <a:ext cx="4594451" cy="227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UK Government </a:t>
            </a:r>
            <a:r>
              <a:rPr lang="en-GB" i="1" dirty="0"/>
              <a:t>does</a:t>
            </a:r>
            <a:r>
              <a:rPr lang="en-GB" dirty="0"/>
              <a:t> have targets – but not for road safety </a:t>
            </a:r>
          </a:p>
        </p:txBody>
      </p:sp>
      <p:sp>
        <p:nvSpPr>
          <p:cNvPr id="3" name="Content Placeholder 2"/>
          <p:cNvSpPr>
            <a:spLocks noGrp="1"/>
          </p:cNvSpPr>
          <p:nvPr>
            <p:ph idx="1"/>
          </p:nvPr>
        </p:nvSpPr>
        <p:spPr>
          <a:xfrm>
            <a:off x="457200" y="1600200"/>
            <a:ext cx="8507288" cy="4525963"/>
          </a:xfrm>
        </p:spPr>
        <p:txBody>
          <a:bodyPr>
            <a:normAutofit/>
          </a:bodyPr>
          <a:lstStyle/>
          <a:p>
            <a:pPr marL="0" indent="0">
              <a:buNone/>
            </a:pPr>
            <a:r>
              <a:rPr lang="en-GB" dirty="0"/>
              <a:t>Some examples</a:t>
            </a:r>
          </a:p>
          <a:p>
            <a:r>
              <a:rPr lang="en-GB" dirty="0"/>
              <a:t>Clean Air Strategy - </a:t>
            </a:r>
            <a:r>
              <a:rPr lang="en-GB" altLang="en-US" dirty="0"/>
              <a:t>Road to Zero </a:t>
            </a:r>
            <a:endParaRPr lang="en-GB" dirty="0"/>
          </a:p>
          <a:p>
            <a:r>
              <a:rPr lang="en-GB" dirty="0"/>
              <a:t>All cars to be electric/ULEV by 2040</a:t>
            </a:r>
          </a:p>
          <a:p>
            <a:r>
              <a:rPr lang="en-GB" dirty="0"/>
              <a:t>To double cycling 2013 to 2025</a:t>
            </a:r>
          </a:p>
          <a:p>
            <a:r>
              <a:rPr lang="en-GB" dirty="0"/>
              <a:t>NHS A&amp;E 4-hour maximum waiting time </a:t>
            </a:r>
          </a:p>
          <a:p>
            <a:r>
              <a:rPr lang="en-GB" dirty="0"/>
              <a:t>10% fewer suicides between 2016/17 and 2020/21</a:t>
            </a:r>
          </a:p>
          <a:p>
            <a:endParaRPr lang="en-GB" dirty="0"/>
          </a:p>
        </p:txBody>
      </p:sp>
    </p:spTree>
    <p:extLst>
      <p:ext uri="{BB962C8B-B14F-4D97-AF65-F5344CB8AC3E}">
        <p14:creationId xmlns:p14="http://schemas.microsoft.com/office/powerpoint/2010/main" val="288395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409952" y="-171400"/>
            <a:ext cx="9205758" cy="6913463"/>
          </a:xfrm>
          <a:prstGeom prst="rect">
            <a:avLst/>
          </a:prstGeom>
        </p:spPr>
      </p:pic>
      <p:sp>
        <p:nvSpPr>
          <p:cNvPr id="7" name="Rectangle 2"/>
          <p:cNvSpPr txBox="1">
            <a:spLocks noChangeArrowheads="1"/>
          </p:cNvSpPr>
          <p:nvPr/>
        </p:nvSpPr>
        <p:spPr bwMode="auto">
          <a:xfrm>
            <a:off x="39526" y="34668"/>
            <a:ext cx="4582443" cy="361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5400" b="1" dirty="0">
              <a:solidFill>
                <a:srgbClr val="000000"/>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5400" b="1" dirty="0">
              <a:solidFill>
                <a:srgbClr val="000000"/>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800" b="1" i="1" dirty="0">
                <a:solidFill>
                  <a:srgbClr val="7030A0"/>
                </a:solidFill>
                <a:effectLst>
                  <a:reflection blurRad="6350" stA="55000" endA="300" endPos="45500" dir="5400000" sy="-100000" algn="bl" rotWithShape="0"/>
                </a:effectLst>
                <a:latin typeface="+mn-lt"/>
                <a:cs typeface="Arial"/>
              </a:rPr>
              <a:t>Road safety since 2010 </a:t>
            </a:r>
            <a:r>
              <a:rPr lang="en-US" altLang="en-US" sz="2800" b="1" i="1" dirty="0">
                <a:solidFill>
                  <a:srgbClr val="7030A0"/>
                </a:solidFill>
                <a:effectLst>
                  <a:reflection blurRad="6350" stA="55000" endA="300" endPos="45500" dir="5400000" sy="-100000" algn="bl" rotWithShape="0"/>
                </a:effectLst>
                <a:latin typeface="+mn-lt"/>
                <a:cs typeface="Arial"/>
              </a:rPr>
              <a:t>(</a:t>
            </a:r>
            <a:r>
              <a:rPr lang="en-US" altLang="en-US" sz="2800" b="1" i="1" dirty="0">
                <a:solidFill>
                  <a:srgbClr val="7030A0"/>
                </a:solidFill>
                <a:effectLst>
                  <a:reflection blurRad="6350" stA="55000" endA="300" endPos="45500" dir="5400000" sy="-100000" algn="bl" rotWithShape="0"/>
                </a:effectLst>
                <a:latin typeface="+mn-lt"/>
                <a:cs typeface="Arial"/>
                <a:hlinkClick r:id="rId3"/>
              </a:rPr>
              <a:t>PACTS report 2015</a:t>
            </a:r>
            <a:r>
              <a:rPr lang="en-US" altLang="en-US" sz="2800" b="1" i="1" dirty="0">
                <a:solidFill>
                  <a:srgbClr val="7030A0"/>
                </a:solidFill>
                <a:effectLst>
                  <a:reflection blurRad="6350" stA="55000" endA="300" endPos="45500" dir="5400000" sy="-100000" algn="bl" rotWithShape="0"/>
                </a:effectLst>
                <a:latin typeface="+mn-lt"/>
                <a:cs typeface="Arial"/>
              </a:rPr>
              <a:t>)</a:t>
            </a:r>
          </a:p>
        </p:txBody>
      </p:sp>
      <p:pic>
        <p:nvPicPr>
          <p:cNvPr id="11" name="Picture 10"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4246" y="-74266"/>
            <a:ext cx="1905000" cy="1219200"/>
          </a:xfrm>
          <a:prstGeom prst="rect">
            <a:avLst/>
          </a:prstGeom>
          <a:noFill/>
          <a:ln>
            <a:noFill/>
          </a:ln>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4192927" y="2130425"/>
            <a:ext cx="4938170" cy="3586929"/>
          </a:xfrm>
          <a:prstGeom prst="rect">
            <a:avLst/>
          </a:prstGeom>
          <a:effectLst>
            <a:softEdge rad="228600"/>
          </a:effectLst>
        </p:spPr>
      </p:pic>
      <p:sp>
        <p:nvSpPr>
          <p:cNvPr id="6" name="TextBox 5"/>
          <p:cNvSpPr txBox="1"/>
          <p:nvPr/>
        </p:nvSpPr>
        <p:spPr>
          <a:xfrm>
            <a:off x="107503" y="3851091"/>
            <a:ext cx="4085423" cy="2308324"/>
          </a:xfrm>
          <a:prstGeom prst="rect">
            <a:avLst/>
          </a:prstGeom>
          <a:noFill/>
        </p:spPr>
        <p:txBody>
          <a:bodyPr wrap="square" rtlCol="0">
            <a:spAutoFit/>
          </a:bodyPr>
          <a:lstStyle/>
          <a:p>
            <a:pPr marL="285750" indent="-285750">
              <a:buFont typeface="Arial" panose="020B0604020202020204" pitchFamily="34" charset="0"/>
              <a:buChar char="•"/>
            </a:pPr>
            <a:r>
              <a:rPr lang="en-US" altLang="en-US" sz="2400" b="1" dirty="0">
                <a:solidFill>
                  <a:srgbClr val="7030A0"/>
                </a:solidFill>
                <a:effectLst>
                  <a:reflection blurRad="6350" stA="55000" endA="300" endPos="45500" dir="5400000" sy="-100000" algn="bl" rotWithShape="0"/>
                </a:effectLst>
                <a:cs typeface="Arial"/>
              </a:rPr>
              <a:t>Support for UK target from Transport Select Committee, local gov’t, practitioners, academics </a:t>
            </a:r>
            <a:r>
              <a:rPr lang="en-US" altLang="en-US" sz="2400" b="1" dirty="0" err="1">
                <a:solidFill>
                  <a:srgbClr val="7030A0"/>
                </a:solidFill>
                <a:effectLst>
                  <a:reflection blurRad="6350" stA="55000" endA="300" endPos="45500" dir="5400000" sy="-100000" algn="bl" rotWithShape="0"/>
                </a:effectLst>
                <a:cs typeface="Arial"/>
              </a:rPr>
              <a:t>etc</a:t>
            </a:r>
            <a:endParaRPr lang="en-US" altLang="en-US" sz="2400" b="1" dirty="0">
              <a:solidFill>
                <a:srgbClr val="7030A0"/>
              </a:solidFill>
              <a:effectLst>
                <a:reflection blurRad="6350" stA="55000" endA="300" endPos="45500" dir="5400000" sy="-100000" algn="bl" rotWithShape="0"/>
              </a:effectLst>
              <a:cs typeface="Arial"/>
            </a:endParaRPr>
          </a:p>
          <a:p>
            <a:pPr marL="285750" indent="-285750">
              <a:buFont typeface="Arial" panose="020B0604020202020204" pitchFamily="34" charset="0"/>
              <a:buChar char="•"/>
            </a:pPr>
            <a:r>
              <a:rPr lang="en-US" altLang="en-US" sz="2400" b="1" dirty="0">
                <a:solidFill>
                  <a:srgbClr val="7030A0"/>
                </a:solidFill>
                <a:effectLst>
                  <a:reflection blurRad="6350" stA="55000" endA="300" endPos="45500" dir="5400000" sy="-100000" algn="bl" rotWithShape="0"/>
                </a:effectLst>
                <a:cs typeface="Arial"/>
              </a:rPr>
              <a:t>65% of the 34 LA respondents had KSI targets</a:t>
            </a:r>
            <a:endParaRPr lang="en-US" altLang="en-US" b="1" dirty="0">
              <a:solidFill>
                <a:srgbClr val="7030A0"/>
              </a:solidFill>
              <a:effectLst>
                <a:reflection blurRad="6350" stA="55000" endA="300" endPos="45500" dir="5400000" sy="-100000" algn="bl" rotWithShape="0"/>
              </a:effectLst>
              <a:cs typeface="Arial"/>
            </a:endParaRPr>
          </a:p>
        </p:txBody>
      </p:sp>
    </p:spTree>
    <p:extLst>
      <p:ext uri="{BB962C8B-B14F-4D97-AF65-F5344CB8AC3E}">
        <p14:creationId xmlns:p14="http://schemas.microsoft.com/office/powerpoint/2010/main" val="113955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41" y="260648"/>
            <a:ext cx="8229600" cy="1143000"/>
          </a:xfrm>
        </p:spPr>
        <p:txBody>
          <a:bodyPr>
            <a:normAutofit/>
          </a:bodyPr>
          <a:lstStyle/>
          <a:p>
            <a:r>
              <a:rPr lang="en-GB" dirty="0"/>
              <a:t>Perceived benefits of targets</a:t>
            </a:r>
          </a:p>
        </p:txBody>
      </p:sp>
      <p:sp>
        <p:nvSpPr>
          <p:cNvPr id="3" name="Content Placeholder 2"/>
          <p:cNvSpPr>
            <a:spLocks noGrp="1"/>
          </p:cNvSpPr>
          <p:nvPr>
            <p:ph idx="1"/>
          </p:nvPr>
        </p:nvSpPr>
        <p:spPr>
          <a:xfrm>
            <a:off x="457200" y="1600200"/>
            <a:ext cx="8507288" cy="4525963"/>
          </a:xfrm>
        </p:spPr>
        <p:txBody>
          <a:bodyPr>
            <a:normAutofit/>
          </a:bodyPr>
          <a:lstStyle/>
          <a:p>
            <a:r>
              <a:rPr lang="en-GB" dirty="0"/>
              <a:t>Simplifies the objective – cuts through debate</a:t>
            </a:r>
          </a:p>
          <a:p>
            <a:r>
              <a:rPr lang="en-GB" dirty="0"/>
              <a:t>Clarifies priorities </a:t>
            </a:r>
          </a:p>
          <a:p>
            <a:r>
              <a:rPr lang="en-GB" dirty="0"/>
              <a:t>Essential if other areas have targets </a:t>
            </a:r>
          </a:p>
          <a:p>
            <a:r>
              <a:rPr lang="en-GB" dirty="0"/>
              <a:t>Coordinates efforts</a:t>
            </a:r>
          </a:p>
          <a:p>
            <a:r>
              <a:rPr lang="en-GB" dirty="0"/>
              <a:t>Brings resources</a:t>
            </a:r>
          </a:p>
          <a:p>
            <a:r>
              <a:rPr lang="en-GB" dirty="0"/>
              <a:t>Enables performance management </a:t>
            </a:r>
          </a:p>
          <a:p>
            <a:r>
              <a:rPr lang="en-GB" dirty="0"/>
              <a:t>Delivers better results</a:t>
            </a:r>
          </a:p>
        </p:txBody>
      </p:sp>
    </p:spTree>
    <p:extLst>
      <p:ext uri="{BB962C8B-B14F-4D97-AF65-F5344CB8AC3E}">
        <p14:creationId xmlns:p14="http://schemas.microsoft.com/office/powerpoint/2010/main" val="413842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41" y="260648"/>
            <a:ext cx="8229600" cy="1143000"/>
          </a:xfrm>
        </p:spPr>
        <p:txBody>
          <a:bodyPr/>
          <a:lstStyle/>
          <a:p>
            <a:r>
              <a:rPr lang="en-GB" dirty="0"/>
              <a:t>UK has road safety targets!!</a:t>
            </a:r>
          </a:p>
        </p:txBody>
      </p:sp>
      <p:sp>
        <p:nvSpPr>
          <p:cNvPr id="3" name="Content Placeholder 2"/>
          <p:cNvSpPr>
            <a:spLocks noGrp="1"/>
          </p:cNvSpPr>
          <p:nvPr>
            <p:ph idx="1"/>
          </p:nvPr>
        </p:nvSpPr>
        <p:spPr>
          <a:xfrm>
            <a:off x="457200" y="1600200"/>
            <a:ext cx="8507288" cy="4525963"/>
          </a:xfrm>
        </p:spPr>
        <p:txBody>
          <a:bodyPr>
            <a:normAutofit fontScale="85000" lnSpcReduction="20000"/>
          </a:bodyPr>
          <a:lstStyle/>
          <a:p>
            <a:r>
              <a:rPr lang="en-GB" dirty="0"/>
              <a:t>UK Gov’t has endorsed targets for EU and UN</a:t>
            </a:r>
          </a:p>
          <a:p>
            <a:r>
              <a:rPr lang="en-GB" dirty="0"/>
              <a:t>Scotland</a:t>
            </a:r>
          </a:p>
          <a:p>
            <a:r>
              <a:rPr lang="en-GB" dirty="0"/>
              <a:t>Wales</a:t>
            </a:r>
          </a:p>
          <a:p>
            <a:r>
              <a:rPr lang="en-GB" dirty="0"/>
              <a:t>NI</a:t>
            </a:r>
          </a:p>
          <a:p>
            <a:r>
              <a:rPr lang="en-GB" dirty="0"/>
              <a:t>London (Mayor/TfL)</a:t>
            </a:r>
          </a:p>
          <a:p>
            <a:r>
              <a:rPr lang="en-GB" dirty="0"/>
              <a:t>Highways England </a:t>
            </a:r>
          </a:p>
          <a:p>
            <a:r>
              <a:rPr lang="en-GB" dirty="0"/>
              <a:t>Many local authorities </a:t>
            </a:r>
          </a:p>
          <a:p>
            <a:pPr marL="0" indent="0">
              <a:buNone/>
            </a:pPr>
            <a:r>
              <a:rPr lang="en-GB" i="1" dirty="0"/>
              <a:t>But </a:t>
            </a:r>
          </a:p>
          <a:p>
            <a:r>
              <a:rPr lang="en-GB" dirty="0"/>
              <a:t>Above targets have different bases, definitions, etc.</a:t>
            </a:r>
          </a:p>
          <a:p>
            <a:r>
              <a:rPr lang="en-GB" dirty="0"/>
              <a:t>No overarching UK target or target for UK Government</a:t>
            </a:r>
          </a:p>
          <a:p>
            <a:endParaRPr lang="en-GB" dirty="0"/>
          </a:p>
        </p:txBody>
      </p:sp>
    </p:spTree>
    <p:extLst>
      <p:ext uri="{BB962C8B-B14F-4D97-AF65-F5344CB8AC3E}">
        <p14:creationId xmlns:p14="http://schemas.microsoft.com/office/powerpoint/2010/main" val="350291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no UK road safety target? </a:t>
            </a:r>
          </a:p>
        </p:txBody>
      </p:sp>
      <p:sp>
        <p:nvSpPr>
          <p:cNvPr id="3" name="Content Placeholder 2"/>
          <p:cNvSpPr>
            <a:spLocks noGrp="1"/>
          </p:cNvSpPr>
          <p:nvPr>
            <p:ph idx="1"/>
          </p:nvPr>
        </p:nvSpPr>
        <p:spPr>
          <a:xfrm>
            <a:off x="457200" y="1600200"/>
            <a:ext cx="8507288" cy="4525963"/>
          </a:xfrm>
        </p:spPr>
        <p:txBody>
          <a:bodyPr>
            <a:normAutofit/>
          </a:bodyPr>
          <a:lstStyle/>
          <a:p>
            <a:r>
              <a:rPr lang="en-GB" dirty="0"/>
              <a:t>Reaction to target overload of Blair/Brown governments</a:t>
            </a:r>
          </a:p>
          <a:p>
            <a:r>
              <a:rPr lang="en-GB" dirty="0"/>
              <a:t>Localism</a:t>
            </a:r>
          </a:p>
          <a:p>
            <a:r>
              <a:rPr lang="en-GB" dirty="0"/>
              <a:t>Austerity – cuts to local gov’t funding</a:t>
            </a:r>
          </a:p>
          <a:p>
            <a:r>
              <a:rPr lang="en-GB" dirty="0"/>
              <a:t>No10 politics: “Ending the war on the motorist” </a:t>
            </a:r>
          </a:p>
          <a:p>
            <a:endParaRPr lang="en-GB" dirty="0"/>
          </a:p>
        </p:txBody>
      </p:sp>
    </p:spTree>
    <p:extLst>
      <p:ext uri="{BB962C8B-B14F-4D97-AF65-F5344CB8AC3E}">
        <p14:creationId xmlns:p14="http://schemas.microsoft.com/office/powerpoint/2010/main" val="78264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01084" y="6356350"/>
            <a:ext cx="2133600" cy="365125"/>
          </a:xfrm>
        </p:spPr>
        <p:txBody>
          <a:bodyPr/>
          <a:lstStyle/>
          <a:p>
            <a:pPr algn="r"/>
            <a:fld id="{A35877BC-2D98-49D8-9C24-2F15C4539462}" type="datetime4">
              <a:rPr lang="en-GB" smtClean="0"/>
              <a:t>01 November 2018</a:t>
            </a:fld>
            <a:endParaRPr lang="en-GB" dirty="0"/>
          </a:p>
        </p:txBody>
      </p:sp>
      <p:sp>
        <p:nvSpPr>
          <p:cNvPr id="3" name="Title 2"/>
          <p:cNvSpPr>
            <a:spLocks noGrp="1"/>
          </p:cNvSpPr>
          <p:nvPr>
            <p:ph type="title"/>
          </p:nvPr>
        </p:nvSpPr>
        <p:spPr>
          <a:xfrm>
            <a:off x="885213" y="407665"/>
            <a:ext cx="7214305" cy="602382"/>
          </a:xfrm>
        </p:spPr>
        <p:txBody>
          <a:bodyPr>
            <a:noAutofit/>
          </a:bodyPr>
          <a:lstStyle/>
          <a:p>
            <a:r>
              <a:rPr lang="en-GB" sz="1710" dirty="0"/>
              <a:t>Other European countries with comparable road safety performance have national casualty reduction targets and have mostly outperformed the UK for the period 2010-2016, </a:t>
            </a:r>
            <a:r>
              <a:rPr lang="en-GB" sz="1710" b="1" dirty="0"/>
              <a:t>but Sweden (which is closest to the UK in terms of road deaths per million inhabitants) has not</a:t>
            </a:r>
          </a:p>
        </p:txBody>
      </p:sp>
      <p:sp>
        <p:nvSpPr>
          <p:cNvPr id="6" name="Slide Number Placeholder 5"/>
          <p:cNvSpPr>
            <a:spLocks noGrp="1"/>
          </p:cNvSpPr>
          <p:nvPr>
            <p:ph type="sldNum" sz="quarter" idx="12"/>
          </p:nvPr>
        </p:nvSpPr>
        <p:spPr/>
        <p:txBody>
          <a:bodyPr/>
          <a:lstStyle/>
          <a:p>
            <a:pPr algn="r"/>
            <a:fld id="{ED90C7D8-A463-4D44-A44E-FDAAFD65B625}" type="slidenum">
              <a:rPr lang="en-GB" smtClean="0"/>
              <a:pPr algn="r"/>
              <a:t>8</a:t>
            </a:fld>
            <a:endParaRPr lang="en-GB"/>
          </a:p>
        </p:txBody>
      </p:sp>
      <p:sp>
        <p:nvSpPr>
          <p:cNvPr id="8" name="Footer Placeholder 3"/>
          <p:cNvSpPr>
            <a:spLocks noGrp="1"/>
          </p:cNvSpPr>
          <p:nvPr>
            <p:ph type="ftr" sz="quarter" idx="4294967295"/>
          </p:nvPr>
        </p:nvSpPr>
        <p:spPr>
          <a:xfrm>
            <a:off x="2712452" y="6388661"/>
            <a:ext cx="4650456" cy="312267"/>
          </a:xfrm>
          <a:prstGeom prst="rect">
            <a:avLst/>
          </a:prstGeom>
        </p:spPr>
        <p:txBody>
          <a:bodyPr/>
          <a:lstStyle/>
          <a:p>
            <a:pPr defTabSz="861993">
              <a:lnSpc>
                <a:spcPct val="90000"/>
              </a:lnSpc>
              <a:spcBef>
                <a:spcPts val="942"/>
              </a:spcBef>
            </a:pPr>
            <a:r>
              <a:rPr lang="en-GB" sz="1200" dirty="0">
                <a:solidFill>
                  <a:schemeClr val="tx1">
                    <a:tint val="75000"/>
                  </a:schemeClr>
                </a:solidFill>
              </a:rPr>
              <a:t>Developing the road safety evidence base: policy workshop</a:t>
            </a:r>
          </a:p>
        </p:txBody>
      </p:sp>
      <p:sp>
        <p:nvSpPr>
          <p:cNvPr id="56" name="Rectangle 55"/>
          <p:cNvSpPr/>
          <p:nvPr/>
        </p:nvSpPr>
        <p:spPr>
          <a:xfrm>
            <a:off x="129918" y="1366832"/>
            <a:ext cx="8724896" cy="315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13"/>
              </a:spcAft>
            </a:pPr>
            <a:r>
              <a:rPr lang="en-GB" sz="1539" dirty="0"/>
              <a:t>Target setting by international organisations and 2016 top 8 European countries for road safety</a:t>
            </a:r>
          </a:p>
        </p:txBody>
      </p:sp>
      <p:grpSp>
        <p:nvGrpSpPr>
          <p:cNvPr id="19" name="Group 18"/>
          <p:cNvGrpSpPr/>
          <p:nvPr/>
        </p:nvGrpSpPr>
        <p:grpSpPr>
          <a:xfrm>
            <a:off x="4685650" y="1740769"/>
            <a:ext cx="4458351" cy="644985"/>
            <a:chOff x="5751854" y="2018858"/>
            <a:chExt cx="5213020" cy="754162"/>
          </a:xfrm>
        </p:grpSpPr>
        <p:sp>
          <p:nvSpPr>
            <p:cNvPr id="57" name="TextBox 56"/>
            <p:cNvSpPr txBox="1"/>
            <p:nvPr/>
          </p:nvSpPr>
          <p:spPr>
            <a:xfrm>
              <a:off x="6675071" y="2018858"/>
              <a:ext cx="4289803" cy="754162"/>
            </a:xfrm>
            <a:prstGeom prst="rect">
              <a:avLst/>
            </a:prstGeom>
            <a:noFill/>
          </p:spPr>
          <p:txBody>
            <a:bodyPr wrap="square" rtlCol="0">
              <a:spAutoFit/>
            </a:bodyPr>
            <a:lstStyle/>
            <a:p>
              <a:r>
                <a:rPr lang="en-GB" sz="1197" b="1" dirty="0"/>
                <a:t>European Union</a:t>
              </a:r>
              <a:endParaRPr lang="en-GB" sz="1197" dirty="0"/>
            </a:p>
            <a:p>
              <a:r>
                <a:rPr lang="en-GB" sz="1197" dirty="0"/>
                <a:t>2020 target = -50% fatalities (base: 2010)</a:t>
              </a:r>
            </a:p>
            <a:p>
              <a:r>
                <a:rPr lang="en-GB" sz="1197" dirty="0"/>
                <a:t>2016 progress against 2010 = </a:t>
              </a:r>
              <a:r>
                <a:rPr lang="en-GB" sz="1197" b="1" dirty="0">
                  <a:solidFill>
                    <a:srgbClr val="C99212"/>
                  </a:solidFill>
                </a:rPr>
                <a:t>-19% fatalities</a:t>
              </a:r>
            </a:p>
          </p:txBody>
        </p:sp>
        <p:grpSp>
          <p:nvGrpSpPr>
            <p:cNvPr id="58" name="Group 57"/>
            <p:cNvGrpSpPr/>
            <p:nvPr/>
          </p:nvGrpSpPr>
          <p:grpSpPr>
            <a:xfrm>
              <a:off x="5751854" y="2086554"/>
              <a:ext cx="900000" cy="597600"/>
              <a:chOff x="4722817" y="1539513"/>
              <a:chExt cx="1347944" cy="894652"/>
            </a:xfrm>
          </p:grpSpPr>
          <p:sp>
            <p:nvSpPr>
              <p:cNvPr id="59" name="Oval 58"/>
              <p:cNvSpPr/>
              <p:nvPr/>
            </p:nvSpPr>
            <p:spPr>
              <a:xfrm>
                <a:off x="4985552" y="1567601"/>
                <a:ext cx="822474" cy="822474"/>
              </a:xfrm>
              <a:prstGeom prst="ellipse">
                <a:avLst/>
              </a:prstGeom>
              <a:solidFill>
                <a:srgbClr val="FFF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60" name="Freeform 59"/>
              <p:cNvSpPr>
                <a:spLocks noChangeAspect="1"/>
              </p:cNvSpPr>
              <p:nvPr/>
            </p:nvSpPr>
            <p:spPr>
              <a:xfrm>
                <a:off x="4722817" y="1539513"/>
                <a:ext cx="1347944" cy="894652"/>
              </a:xfrm>
              <a:custGeom>
                <a:avLst/>
                <a:gdLst>
                  <a:gd name="connsiteX0" fmla="*/ 812654 w 1627200"/>
                  <a:gd name="connsiteY0" fmla="*/ 841879 h 1080000"/>
                  <a:gd name="connsiteX1" fmla="*/ 810376 w 1627200"/>
                  <a:gd name="connsiteY1" fmla="*/ 842767 h 1080000"/>
                  <a:gd name="connsiteX2" fmla="*/ 809767 w 1627200"/>
                  <a:gd name="connsiteY2" fmla="*/ 844152 h 1080000"/>
                  <a:gd name="connsiteX3" fmla="*/ 809536 w 1627200"/>
                  <a:gd name="connsiteY3" fmla="*/ 844152 h 1080000"/>
                  <a:gd name="connsiteX4" fmla="*/ 797897 w 1627200"/>
                  <a:gd name="connsiteY4" fmla="*/ 879844 h 1080000"/>
                  <a:gd name="connsiteX5" fmla="*/ 761666 w 1627200"/>
                  <a:gd name="connsiteY5" fmla="*/ 879746 h 1080000"/>
                  <a:gd name="connsiteX6" fmla="*/ 761598 w 1627200"/>
                  <a:gd name="connsiteY6" fmla="*/ 879956 h 1080000"/>
                  <a:gd name="connsiteX7" fmla="*/ 759936 w 1627200"/>
                  <a:gd name="connsiteY7" fmla="*/ 880086 h 1080000"/>
                  <a:gd name="connsiteX8" fmla="*/ 758429 w 1627200"/>
                  <a:gd name="connsiteY8" fmla="*/ 881850 h 1080000"/>
                  <a:gd name="connsiteX9" fmla="*/ 758611 w 1627200"/>
                  <a:gd name="connsiteY9" fmla="*/ 884162 h 1080000"/>
                  <a:gd name="connsiteX10" fmla="*/ 759879 w 1627200"/>
                  <a:gd name="connsiteY10" fmla="*/ 885244 h 1080000"/>
                  <a:gd name="connsiteX11" fmla="*/ 759763 w 1627200"/>
                  <a:gd name="connsiteY11" fmla="*/ 885601 h 1080000"/>
                  <a:gd name="connsiteX12" fmla="*/ 789197 w 1627200"/>
                  <a:gd name="connsiteY12" fmla="*/ 906858 h 1080000"/>
                  <a:gd name="connsiteX13" fmla="*/ 777889 w 1627200"/>
                  <a:gd name="connsiteY13" fmla="*/ 941764 h 1080000"/>
                  <a:gd name="connsiteX14" fmla="*/ 778508 w 1627200"/>
                  <a:gd name="connsiteY14" fmla="*/ 942214 h 1080000"/>
                  <a:gd name="connsiteX15" fmla="*/ 778021 w 1627200"/>
                  <a:gd name="connsiteY15" fmla="*/ 944242 h 1080000"/>
                  <a:gd name="connsiteX16" fmla="*/ 779233 w 1627200"/>
                  <a:gd name="connsiteY16" fmla="*/ 946220 h 1080000"/>
                  <a:gd name="connsiteX17" fmla="*/ 783467 w 1627200"/>
                  <a:gd name="connsiteY17" fmla="*/ 945549 h 1080000"/>
                  <a:gd name="connsiteX18" fmla="*/ 783615 w 1627200"/>
                  <a:gd name="connsiteY18" fmla="*/ 944933 h 1080000"/>
                  <a:gd name="connsiteX19" fmla="*/ 813084 w 1627200"/>
                  <a:gd name="connsiteY19" fmla="*/ 923574 h 1080000"/>
                  <a:gd name="connsiteX20" fmla="*/ 842194 w 1627200"/>
                  <a:gd name="connsiteY20" fmla="*/ 944835 h 1080000"/>
                  <a:gd name="connsiteX21" fmla="*/ 842255 w 1627200"/>
                  <a:gd name="connsiteY21" fmla="*/ 945092 h 1080000"/>
                  <a:gd name="connsiteX22" fmla="*/ 846754 w 1627200"/>
                  <a:gd name="connsiteY22" fmla="*/ 945805 h 1080000"/>
                  <a:gd name="connsiteX23" fmla="*/ 848042 w 1627200"/>
                  <a:gd name="connsiteY23" fmla="*/ 943704 h 1080000"/>
                  <a:gd name="connsiteX24" fmla="*/ 847638 w 1627200"/>
                  <a:gd name="connsiteY24" fmla="*/ 942019 h 1080000"/>
                  <a:gd name="connsiteX25" fmla="*/ 847957 w 1627200"/>
                  <a:gd name="connsiteY25" fmla="*/ 941787 h 1080000"/>
                  <a:gd name="connsiteX26" fmla="*/ 836671 w 1627200"/>
                  <a:gd name="connsiteY26" fmla="*/ 907380 h 1080000"/>
                  <a:gd name="connsiteX27" fmla="*/ 866234 w 1627200"/>
                  <a:gd name="connsiteY27" fmla="*/ 886030 h 1080000"/>
                  <a:gd name="connsiteX28" fmla="*/ 866448 w 1627200"/>
                  <a:gd name="connsiteY28" fmla="*/ 886047 h 1080000"/>
                  <a:gd name="connsiteX29" fmla="*/ 868395 w 1627200"/>
                  <a:gd name="connsiteY29" fmla="*/ 882229 h 1080000"/>
                  <a:gd name="connsiteX30" fmla="*/ 864575 w 1627200"/>
                  <a:gd name="connsiteY30" fmla="*/ 880283 h 1080000"/>
                  <a:gd name="connsiteX31" fmla="*/ 864478 w 1627200"/>
                  <a:gd name="connsiteY31" fmla="*/ 880366 h 1080000"/>
                  <a:gd name="connsiteX32" fmla="*/ 864400 w 1627200"/>
                  <a:gd name="connsiteY32" fmla="*/ 880125 h 1080000"/>
                  <a:gd name="connsiteX33" fmla="*/ 827535 w 1627200"/>
                  <a:gd name="connsiteY33" fmla="*/ 880224 h 1080000"/>
                  <a:gd name="connsiteX34" fmla="*/ 815771 w 1627200"/>
                  <a:gd name="connsiteY34" fmla="*/ 844152 h 1080000"/>
                  <a:gd name="connsiteX35" fmla="*/ 815541 w 1627200"/>
                  <a:gd name="connsiteY35" fmla="*/ 844152 h 1080000"/>
                  <a:gd name="connsiteX36" fmla="*/ 814931 w 1627200"/>
                  <a:gd name="connsiteY36" fmla="*/ 842767 h 1080000"/>
                  <a:gd name="connsiteX37" fmla="*/ 812654 w 1627200"/>
                  <a:gd name="connsiteY37" fmla="*/ 841879 h 1080000"/>
                  <a:gd name="connsiteX38" fmla="*/ 633810 w 1627200"/>
                  <a:gd name="connsiteY38" fmla="*/ 794154 h 1080000"/>
                  <a:gd name="connsiteX39" fmla="*/ 631532 w 1627200"/>
                  <a:gd name="connsiteY39" fmla="*/ 795042 h 1080000"/>
                  <a:gd name="connsiteX40" fmla="*/ 630923 w 1627200"/>
                  <a:gd name="connsiteY40" fmla="*/ 796427 h 1080000"/>
                  <a:gd name="connsiteX41" fmla="*/ 630692 w 1627200"/>
                  <a:gd name="connsiteY41" fmla="*/ 796427 h 1080000"/>
                  <a:gd name="connsiteX42" fmla="*/ 619053 w 1627200"/>
                  <a:gd name="connsiteY42" fmla="*/ 832119 h 1080000"/>
                  <a:gd name="connsiteX43" fmla="*/ 582822 w 1627200"/>
                  <a:gd name="connsiteY43" fmla="*/ 832022 h 1080000"/>
                  <a:gd name="connsiteX44" fmla="*/ 582754 w 1627200"/>
                  <a:gd name="connsiteY44" fmla="*/ 832231 h 1080000"/>
                  <a:gd name="connsiteX45" fmla="*/ 581092 w 1627200"/>
                  <a:gd name="connsiteY45" fmla="*/ 832361 h 1080000"/>
                  <a:gd name="connsiteX46" fmla="*/ 579585 w 1627200"/>
                  <a:gd name="connsiteY46" fmla="*/ 834125 h 1080000"/>
                  <a:gd name="connsiteX47" fmla="*/ 579767 w 1627200"/>
                  <a:gd name="connsiteY47" fmla="*/ 836437 h 1080000"/>
                  <a:gd name="connsiteX48" fmla="*/ 581035 w 1627200"/>
                  <a:gd name="connsiteY48" fmla="*/ 837519 h 1080000"/>
                  <a:gd name="connsiteX49" fmla="*/ 580919 w 1627200"/>
                  <a:gd name="connsiteY49" fmla="*/ 837876 h 1080000"/>
                  <a:gd name="connsiteX50" fmla="*/ 610353 w 1627200"/>
                  <a:gd name="connsiteY50" fmla="*/ 859133 h 1080000"/>
                  <a:gd name="connsiteX51" fmla="*/ 599045 w 1627200"/>
                  <a:gd name="connsiteY51" fmla="*/ 894040 h 1080000"/>
                  <a:gd name="connsiteX52" fmla="*/ 599664 w 1627200"/>
                  <a:gd name="connsiteY52" fmla="*/ 894490 h 1080000"/>
                  <a:gd name="connsiteX53" fmla="*/ 599177 w 1627200"/>
                  <a:gd name="connsiteY53" fmla="*/ 896517 h 1080000"/>
                  <a:gd name="connsiteX54" fmla="*/ 600389 w 1627200"/>
                  <a:gd name="connsiteY54" fmla="*/ 898495 h 1080000"/>
                  <a:gd name="connsiteX55" fmla="*/ 604623 w 1627200"/>
                  <a:gd name="connsiteY55" fmla="*/ 897824 h 1080000"/>
                  <a:gd name="connsiteX56" fmla="*/ 604771 w 1627200"/>
                  <a:gd name="connsiteY56" fmla="*/ 897208 h 1080000"/>
                  <a:gd name="connsiteX57" fmla="*/ 634240 w 1627200"/>
                  <a:gd name="connsiteY57" fmla="*/ 875849 h 1080000"/>
                  <a:gd name="connsiteX58" fmla="*/ 663350 w 1627200"/>
                  <a:gd name="connsiteY58" fmla="*/ 897110 h 1080000"/>
                  <a:gd name="connsiteX59" fmla="*/ 663411 w 1627200"/>
                  <a:gd name="connsiteY59" fmla="*/ 897367 h 1080000"/>
                  <a:gd name="connsiteX60" fmla="*/ 667910 w 1627200"/>
                  <a:gd name="connsiteY60" fmla="*/ 898080 h 1080000"/>
                  <a:gd name="connsiteX61" fmla="*/ 669198 w 1627200"/>
                  <a:gd name="connsiteY61" fmla="*/ 895979 h 1080000"/>
                  <a:gd name="connsiteX62" fmla="*/ 668794 w 1627200"/>
                  <a:gd name="connsiteY62" fmla="*/ 894294 h 1080000"/>
                  <a:gd name="connsiteX63" fmla="*/ 669113 w 1627200"/>
                  <a:gd name="connsiteY63" fmla="*/ 894062 h 1080000"/>
                  <a:gd name="connsiteX64" fmla="*/ 657827 w 1627200"/>
                  <a:gd name="connsiteY64" fmla="*/ 859655 h 1080000"/>
                  <a:gd name="connsiteX65" fmla="*/ 687390 w 1627200"/>
                  <a:gd name="connsiteY65" fmla="*/ 838305 h 1080000"/>
                  <a:gd name="connsiteX66" fmla="*/ 687604 w 1627200"/>
                  <a:gd name="connsiteY66" fmla="*/ 838322 h 1080000"/>
                  <a:gd name="connsiteX67" fmla="*/ 689550 w 1627200"/>
                  <a:gd name="connsiteY67" fmla="*/ 834504 h 1080000"/>
                  <a:gd name="connsiteX68" fmla="*/ 685731 w 1627200"/>
                  <a:gd name="connsiteY68" fmla="*/ 832558 h 1080000"/>
                  <a:gd name="connsiteX69" fmla="*/ 685634 w 1627200"/>
                  <a:gd name="connsiteY69" fmla="*/ 832641 h 1080000"/>
                  <a:gd name="connsiteX70" fmla="*/ 685556 w 1627200"/>
                  <a:gd name="connsiteY70" fmla="*/ 832400 h 1080000"/>
                  <a:gd name="connsiteX71" fmla="*/ 648691 w 1627200"/>
                  <a:gd name="connsiteY71" fmla="*/ 832499 h 1080000"/>
                  <a:gd name="connsiteX72" fmla="*/ 636927 w 1627200"/>
                  <a:gd name="connsiteY72" fmla="*/ 796427 h 1080000"/>
                  <a:gd name="connsiteX73" fmla="*/ 636697 w 1627200"/>
                  <a:gd name="connsiteY73" fmla="*/ 796427 h 1080000"/>
                  <a:gd name="connsiteX74" fmla="*/ 636087 w 1627200"/>
                  <a:gd name="connsiteY74" fmla="*/ 795042 h 1080000"/>
                  <a:gd name="connsiteX75" fmla="*/ 633810 w 1627200"/>
                  <a:gd name="connsiteY75" fmla="*/ 794154 h 1080000"/>
                  <a:gd name="connsiteX76" fmla="*/ 989793 w 1627200"/>
                  <a:gd name="connsiteY76" fmla="*/ 791882 h 1080000"/>
                  <a:gd name="connsiteX77" fmla="*/ 987650 w 1627200"/>
                  <a:gd name="connsiteY77" fmla="*/ 792769 h 1080000"/>
                  <a:gd name="connsiteX78" fmla="*/ 987076 w 1627200"/>
                  <a:gd name="connsiteY78" fmla="*/ 794154 h 1080000"/>
                  <a:gd name="connsiteX79" fmla="*/ 986714 w 1627200"/>
                  <a:gd name="connsiteY79" fmla="*/ 794154 h 1080000"/>
                  <a:gd name="connsiteX80" fmla="*/ 975218 w 1627200"/>
                  <a:gd name="connsiteY80" fmla="*/ 829848 h 1080000"/>
                  <a:gd name="connsiteX81" fmla="*/ 938237 w 1627200"/>
                  <a:gd name="connsiteY81" fmla="*/ 829749 h 1080000"/>
                  <a:gd name="connsiteX82" fmla="*/ 938169 w 1627200"/>
                  <a:gd name="connsiteY82" fmla="*/ 829958 h 1080000"/>
                  <a:gd name="connsiteX83" fmla="*/ 936507 w 1627200"/>
                  <a:gd name="connsiteY83" fmla="*/ 830089 h 1080000"/>
                  <a:gd name="connsiteX84" fmla="*/ 935000 w 1627200"/>
                  <a:gd name="connsiteY84" fmla="*/ 831852 h 1080000"/>
                  <a:gd name="connsiteX85" fmla="*/ 935182 w 1627200"/>
                  <a:gd name="connsiteY85" fmla="*/ 834164 h 1080000"/>
                  <a:gd name="connsiteX86" fmla="*/ 936450 w 1627200"/>
                  <a:gd name="connsiteY86" fmla="*/ 835247 h 1080000"/>
                  <a:gd name="connsiteX87" fmla="*/ 936334 w 1627200"/>
                  <a:gd name="connsiteY87" fmla="*/ 835603 h 1080000"/>
                  <a:gd name="connsiteX88" fmla="*/ 965768 w 1627200"/>
                  <a:gd name="connsiteY88" fmla="*/ 856861 h 1080000"/>
                  <a:gd name="connsiteX89" fmla="*/ 954459 w 1627200"/>
                  <a:gd name="connsiteY89" fmla="*/ 891767 h 1080000"/>
                  <a:gd name="connsiteX90" fmla="*/ 955079 w 1627200"/>
                  <a:gd name="connsiteY90" fmla="*/ 892217 h 1080000"/>
                  <a:gd name="connsiteX91" fmla="*/ 954592 w 1627200"/>
                  <a:gd name="connsiteY91" fmla="*/ 894244 h 1080000"/>
                  <a:gd name="connsiteX92" fmla="*/ 955804 w 1627200"/>
                  <a:gd name="connsiteY92" fmla="*/ 896222 h 1080000"/>
                  <a:gd name="connsiteX93" fmla="*/ 960038 w 1627200"/>
                  <a:gd name="connsiteY93" fmla="*/ 895552 h 1080000"/>
                  <a:gd name="connsiteX94" fmla="*/ 960186 w 1627200"/>
                  <a:gd name="connsiteY94" fmla="*/ 894936 h 1080000"/>
                  <a:gd name="connsiteX95" fmla="*/ 989414 w 1627200"/>
                  <a:gd name="connsiteY95" fmla="*/ 873751 h 1080000"/>
                  <a:gd name="connsiteX96" fmla="*/ 1019325 w 1627200"/>
                  <a:gd name="connsiteY96" fmla="*/ 895431 h 1080000"/>
                  <a:gd name="connsiteX97" fmla="*/ 1019756 w 1627200"/>
                  <a:gd name="connsiteY97" fmla="*/ 895117 h 1080000"/>
                  <a:gd name="connsiteX98" fmla="*/ 1021605 w 1627200"/>
                  <a:gd name="connsiteY98" fmla="*/ 896304 h 1080000"/>
                  <a:gd name="connsiteX99" fmla="*/ 1023893 w 1627200"/>
                  <a:gd name="connsiteY99" fmla="*/ 895807 h 1080000"/>
                  <a:gd name="connsiteX100" fmla="*/ 1024452 w 1627200"/>
                  <a:gd name="connsiteY100" fmla="*/ 891421 h 1080000"/>
                  <a:gd name="connsiteX101" fmla="*/ 1024206 w 1627200"/>
                  <a:gd name="connsiteY101" fmla="*/ 891263 h 1080000"/>
                  <a:gd name="connsiteX102" fmla="*/ 1013303 w 1627200"/>
                  <a:gd name="connsiteY102" fmla="*/ 857611 h 1080000"/>
                  <a:gd name="connsiteX103" fmla="*/ 1043183 w 1627200"/>
                  <a:gd name="connsiteY103" fmla="*/ 836032 h 1080000"/>
                  <a:gd name="connsiteX104" fmla="*/ 1043398 w 1627200"/>
                  <a:gd name="connsiteY104" fmla="*/ 836049 h 1080000"/>
                  <a:gd name="connsiteX105" fmla="*/ 1045344 w 1627200"/>
                  <a:gd name="connsiteY105" fmla="*/ 832231 h 1080000"/>
                  <a:gd name="connsiteX106" fmla="*/ 1041524 w 1627200"/>
                  <a:gd name="connsiteY106" fmla="*/ 830286 h 1080000"/>
                  <a:gd name="connsiteX107" fmla="*/ 1041427 w 1627200"/>
                  <a:gd name="connsiteY107" fmla="*/ 830368 h 1080000"/>
                  <a:gd name="connsiteX108" fmla="*/ 1041349 w 1627200"/>
                  <a:gd name="connsiteY108" fmla="*/ 830128 h 1080000"/>
                  <a:gd name="connsiteX109" fmla="*/ 1004490 w 1627200"/>
                  <a:gd name="connsiteY109" fmla="*/ 830227 h 1080000"/>
                  <a:gd name="connsiteX110" fmla="*/ 992872 w 1627200"/>
                  <a:gd name="connsiteY110" fmla="*/ 794154 h 1080000"/>
                  <a:gd name="connsiteX111" fmla="*/ 992510 w 1627200"/>
                  <a:gd name="connsiteY111" fmla="*/ 794154 h 1080000"/>
                  <a:gd name="connsiteX112" fmla="*/ 991937 w 1627200"/>
                  <a:gd name="connsiteY112" fmla="*/ 792769 h 1080000"/>
                  <a:gd name="connsiteX113" fmla="*/ 989793 w 1627200"/>
                  <a:gd name="connsiteY113" fmla="*/ 791882 h 1080000"/>
                  <a:gd name="connsiteX114" fmla="*/ 503087 w 1627200"/>
                  <a:gd name="connsiteY114" fmla="*/ 664994 h 1080000"/>
                  <a:gd name="connsiteX115" fmla="*/ 500810 w 1627200"/>
                  <a:gd name="connsiteY115" fmla="*/ 665881 h 1080000"/>
                  <a:gd name="connsiteX116" fmla="*/ 500200 w 1627200"/>
                  <a:gd name="connsiteY116" fmla="*/ 667266 h 1080000"/>
                  <a:gd name="connsiteX117" fmla="*/ 499970 w 1627200"/>
                  <a:gd name="connsiteY117" fmla="*/ 667266 h 1080000"/>
                  <a:gd name="connsiteX118" fmla="*/ 488330 w 1627200"/>
                  <a:gd name="connsiteY118" fmla="*/ 702959 h 1080000"/>
                  <a:gd name="connsiteX119" fmla="*/ 452099 w 1627200"/>
                  <a:gd name="connsiteY119" fmla="*/ 702861 h 1080000"/>
                  <a:gd name="connsiteX120" fmla="*/ 452031 w 1627200"/>
                  <a:gd name="connsiteY120" fmla="*/ 703070 h 1080000"/>
                  <a:gd name="connsiteX121" fmla="*/ 450369 w 1627200"/>
                  <a:gd name="connsiteY121" fmla="*/ 703201 h 1080000"/>
                  <a:gd name="connsiteX122" fmla="*/ 448863 w 1627200"/>
                  <a:gd name="connsiteY122" fmla="*/ 704964 h 1080000"/>
                  <a:gd name="connsiteX123" fmla="*/ 449044 w 1627200"/>
                  <a:gd name="connsiteY123" fmla="*/ 707276 h 1080000"/>
                  <a:gd name="connsiteX124" fmla="*/ 450312 w 1627200"/>
                  <a:gd name="connsiteY124" fmla="*/ 708359 h 1080000"/>
                  <a:gd name="connsiteX125" fmla="*/ 450196 w 1627200"/>
                  <a:gd name="connsiteY125" fmla="*/ 708716 h 1080000"/>
                  <a:gd name="connsiteX126" fmla="*/ 479630 w 1627200"/>
                  <a:gd name="connsiteY126" fmla="*/ 729973 h 1080000"/>
                  <a:gd name="connsiteX127" fmla="*/ 468322 w 1627200"/>
                  <a:gd name="connsiteY127" fmla="*/ 764879 h 1080000"/>
                  <a:gd name="connsiteX128" fmla="*/ 468942 w 1627200"/>
                  <a:gd name="connsiteY128" fmla="*/ 765329 h 1080000"/>
                  <a:gd name="connsiteX129" fmla="*/ 468455 w 1627200"/>
                  <a:gd name="connsiteY129" fmla="*/ 767357 h 1080000"/>
                  <a:gd name="connsiteX130" fmla="*/ 469667 w 1627200"/>
                  <a:gd name="connsiteY130" fmla="*/ 769334 h 1080000"/>
                  <a:gd name="connsiteX131" fmla="*/ 473901 w 1627200"/>
                  <a:gd name="connsiteY131" fmla="*/ 768664 h 1080000"/>
                  <a:gd name="connsiteX132" fmla="*/ 474049 w 1627200"/>
                  <a:gd name="connsiteY132" fmla="*/ 768048 h 1080000"/>
                  <a:gd name="connsiteX133" fmla="*/ 503517 w 1627200"/>
                  <a:gd name="connsiteY133" fmla="*/ 746689 h 1080000"/>
                  <a:gd name="connsiteX134" fmla="*/ 532627 w 1627200"/>
                  <a:gd name="connsiteY134" fmla="*/ 767950 h 1080000"/>
                  <a:gd name="connsiteX135" fmla="*/ 532689 w 1627200"/>
                  <a:gd name="connsiteY135" fmla="*/ 768207 h 1080000"/>
                  <a:gd name="connsiteX136" fmla="*/ 537188 w 1627200"/>
                  <a:gd name="connsiteY136" fmla="*/ 768919 h 1080000"/>
                  <a:gd name="connsiteX137" fmla="*/ 538476 w 1627200"/>
                  <a:gd name="connsiteY137" fmla="*/ 766818 h 1080000"/>
                  <a:gd name="connsiteX138" fmla="*/ 538071 w 1627200"/>
                  <a:gd name="connsiteY138" fmla="*/ 765133 h 1080000"/>
                  <a:gd name="connsiteX139" fmla="*/ 538390 w 1627200"/>
                  <a:gd name="connsiteY139" fmla="*/ 764902 h 1080000"/>
                  <a:gd name="connsiteX140" fmla="*/ 527104 w 1627200"/>
                  <a:gd name="connsiteY140" fmla="*/ 730495 h 1080000"/>
                  <a:gd name="connsiteX141" fmla="*/ 556666 w 1627200"/>
                  <a:gd name="connsiteY141" fmla="*/ 709145 h 1080000"/>
                  <a:gd name="connsiteX142" fmla="*/ 556881 w 1627200"/>
                  <a:gd name="connsiteY142" fmla="*/ 709162 h 1080000"/>
                  <a:gd name="connsiteX143" fmla="*/ 558827 w 1627200"/>
                  <a:gd name="connsiteY143" fmla="*/ 705343 h 1080000"/>
                  <a:gd name="connsiteX144" fmla="*/ 555008 w 1627200"/>
                  <a:gd name="connsiteY144" fmla="*/ 703398 h 1080000"/>
                  <a:gd name="connsiteX145" fmla="*/ 554911 w 1627200"/>
                  <a:gd name="connsiteY145" fmla="*/ 703480 h 1080000"/>
                  <a:gd name="connsiteX146" fmla="*/ 554833 w 1627200"/>
                  <a:gd name="connsiteY146" fmla="*/ 703240 h 1080000"/>
                  <a:gd name="connsiteX147" fmla="*/ 517968 w 1627200"/>
                  <a:gd name="connsiteY147" fmla="*/ 703339 h 1080000"/>
                  <a:gd name="connsiteX148" fmla="*/ 506205 w 1627200"/>
                  <a:gd name="connsiteY148" fmla="*/ 667266 h 1080000"/>
                  <a:gd name="connsiteX149" fmla="*/ 505975 w 1627200"/>
                  <a:gd name="connsiteY149" fmla="*/ 667266 h 1080000"/>
                  <a:gd name="connsiteX150" fmla="*/ 505365 w 1627200"/>
                  <a:gd name="connsiteY150" fmla="*/ 665881 h 1080000"/>
                  <a:gd name="connsiteX151" fmla="*/ 503087 w 1627200"/>
                  <a:gd name="connsiteY151" fmla="*/ 664994 h 1080000"/>
                  <a:gd name="connsiteX152" fmla="*/ 1121084 w 1627200"/>
                  <a:gd name="connsiteY152" fmla="*/ 663100 h 1080000"/>
                  <a:gd name="connsiteX153" fmla="*/ 1118807 w 1627200"/>
                  <a:gd name="connsiteY153" fmla="*/ 663987 h 1080000"/>
                  <a:gd name="connsiteX154" fmla="*/ 1118197 w 1627200"/>
                  <a:gd name="connsiteY154" fmla="*/ 665372 h 1080000"/>
                  <a:gd name="connsiteX155" fmla="*/ 1117967 w 1627200"/>
                  <a:gd name="connsiteY155" fmla="*/ 665372 h 1080000"/>
                  <a:gd name="connsiteX156" fmla="*/ 1106328 w 1627200"/>
                  <a:gd name="connsiteY156" fmla="*/ 701064 h 1080000"/>
                  <a:gd name="connsiteX157" fmla="*/ 1070096 w 1627200"/>
                  <a:gd name="connsiteY157" fmla="*/ 700967 h 1080000"/>
                  <a:gd name="connsiteX158" fmla="*/ 1070028 w 1627200"/>
                  <a:gd name="connsiteY158" fmla="*/ 701176 h 1080000"/>
                  <a:gd name="connsiteX159" fmla="*/ 1068366 w 1627200"/>
                  <a:gd name="connsiteY159" fmla="*/ 701307 h 1080000"/>
                  <a:gd name="connsiteX160" fmla="*/ 1066859 w 1627200"/>
                  <a:gd name="connsiteY160" fmla="*/ 703071 h 1080000"/>
                  <a:gd name="connsiteX161" fmla="*/ 1067042 w 1627200"/>
                  <a:gd name="connsiteY161" fmla="*/ 705383 h 1080000"/>
                  <a:gd name="connsiteX162" fmla="*/ 1068309 w 1627200"/>
                  <a:gd name="connsiteY162" fmla="*/ 706465 h 1080000"/>
                  <a:gd name="connsiteX163" fmla="*/ 1068193 w 1627200"/>
                  <a:gd name="connsiteY163" fmla="*/ 706822 h 1080000"/>
                  <a:gd name="connsiteX164" fmla="*/ 1097628 w 1627200"/>
                  <a:gd name="connsiteY164" fmla="*/ 728079 h 1080000"/>
                  <a:gd name="connsiteX165" fmla="*/ 1086319 w 1627200"/>
                  <a:gd name="connsiteY165" fmla="*/ 762985 h 1080000"/>
                  <a:gd name="connsiteX166" fmla="*/ 1086938 w 1627200"/>
                  <a:gd name="connsiteY166" fmla="*/ 763435 h 1080000"/>
                  <a:gd name="connsiteX167" fmla="*/ 1086452 w 1627200"/>
                  <a:gd name="connsiteY167" fmla="*/ 765463 h 1080000"/>
                  <a:gd name="connsiteX168" fmla="*/ 1087664 w 1627200"/>
                  <a:gd name="connsiteY168" fmla="*/ 767440 h 1080000"/>
                  <a:gd name="connsiteX169" fmla="*/ 1091898 w 1627200"/>
                  <a:gd name="connsiteY169" fmla="*/ 766770 h 1080000"/>
                  <a:gd name="connsiteX170" fmla="*/ 1092046 w 1627200"/>
                  <a:gd name="connsiteY170" fmla="*/ 766154 h 1080000"/>
                  <a:gd name="connsiteX171" fmla="*/ 1121514 w 1627200"/>
                  <a:gd name="connsiteY171" fmla="*/ 744795 h 1080000"/>
                  <a:gd name="connsiteX172" fmla="*/ 1150623 w 1627200"/>
                  <a:gd name="connsiteY172" fmla="*/ 766056 h 1080000"/>
                  <a:gd name="connsiteX173" fmla="*/ 1150685 w 1627200"/>
                  <a:gd name="connsiteY173" fmla="*/ 766313 h 1080000"/>
                  <a:gd name="connsiteX174" fmla="*/ 1155184 w 1627200"/>
                  <a:gd name="connsiteY174" fmla="*/ 767025 h 1080000"/>
                  <a:gd name="connsiteX175" fmla="*/ 1156472 w 1627200"/>
                  <a:gd name="connsiteY175" fmla="*/ 764924 h 1080000"/>
                  <a:gd name="connsiteX176" fmla="*/ 1156068 w 1627200"/>
                  <a:gd name="connsiteY176" fmla="*/ 763240 h 1080000"/>
                  <a:gd name="connsiteX177" fmla="*/ 1156387 w 1627200"/>
                  <a:gd name="connsiteY177" fmla="*/ 763008 h 1080000"/>
                  <a:gd name="connsiteX178" fmla="*/ 1145101 w 1627200"/>
                  <a:gd name="connsiteY178" fmla="*/ 728601 h 1080000"/>
                  <a:gd name="connsiteX179" fmla="*/ 1174663 w 1627200"/>
                  <a:gd name="connsiteY179" fmla="*/ 707251 h 1080000"/>
                  <a:gd name="connsiteX180" fmla="*/ 1174878 w 1627200"/>
                  <a:gd name="connsiteY180" fmla="*/ 707268 h 1080000"/>
                  <a:gd name="connsiteX181" fmla="*/ 1176824 w 1627200"/>
                  <a:gd name="connsiteY181" fmla="*/ 703449 h 1080000"/>
                  <a:gd name="connsiteX182" fmla="*/ 1173005 w 1627200"/>
                  <a:gd name="connsiteY182" fmla="*/ 701504 h 1080000"/>
                  <a:gd name="connsiteX183" fmla="*/ 1172908 w 1627200"/>
                  <a:gd name="connsiteY183" fmla="*/ 701586 h 1080000"/>
                  <a:gd name="connsiteX184" fmla="*/ 1172830 w 1627200"/>
                  <a:gd name="connsiteY184" fmla="*/ 701346 h 1080000"/>
                  <a:gd name="connsiteX185" fmla="*/ 1135965 w 1627200"/>
                  <a:gd name="connsiteY185" fmla="*/ 701445 h 1080000"/>
                  <a:gd name="connsiteX186" fmla="*/ 1124202 w 1627200"/>
                  <a:gd name="connsiteY186" fmla="*/ 665372 h 1080000"/>
                  <a:gd name="connsiteX187" fmla="*/ 1123971 w 1627200"/>
                  <a:gd name="connsiteY187" fmla="*/ 665372 h 1080000"/>
                  <a:gd name="connsiteX188" fmla="*/ 1123362 w 1627200"/>
                  <a:gd name="connsiteY188" fmla="*/ 663987 h 1080000"/>
                  <a:gd name="connsiteX189" fmla="*/ 1121084 w 1627200"/>
                  <a:gd name="connsiteY189" fmla="*/ 663100 h 1080000"/>
                  <a:gd name="connsiteX190" fmla="*/ 458755 w 1627200"/>
                  <a:gd name="connsiteY190" fmla="*/ 488108 h 1080000"/>
                  <a:gd name="connsiteX191" fmla="*/ 456477 w 1627200"/>
                  <a:gd name="connsiteY191" fmla="*/ 488996 h 1080000"/>
                  <a:gd name="connsiteX192" fmla="*/ 455868 w 1627200"/>
                  <a:gd name="connsiteY192" fmla="*/ 490381 h 1080000"/>
                  <a:gd name="connsiteX193" fmla="*/ 455638 w 1627200"/>
                  <a:gd name="connsiteY193" fmla="*/ 490381 h 1080000"/>
                  <a:gd name="connsiteX194" fmla="*/ 443999 w 1627200"/>
                  <a:gd name="connsiteY194" fmla="*/ 526073 h 1080000"/>
                  <a:gd name="connsiteX195" fmla="*/ 407767 w 1627200"/>
                  <a:gd name="connsiteY195" fmla="*/ 525976 h 1080000"/>
                  <a:gd name="connsiteX196" fmla="*/ 407699 w 1627200"/>
                  <a:gd name="connsiteY196" fmla="*/ 526185 h 1080000"/>
                  <a:gd name="connsiteX197" fmla="*/ 406037 w 1627200"/>
                  <a:gd name="connsiteY197" fmla="*/ 526315 h 1080000"/>
                  <a:gd name="connsiteX198" fmla="*/ 404530 w 1627200"/>
                  <a:gd name="connsiteY198" fmla="*/ 528079 h 1080000"/>
                  <a:gd name="connsiteX199" fmla="*/ 404712 w 1627200"/>
                  <a:gd name="connsiteY199" fmla="*/ 530391 h 1080000"/>
                  <a:gd name="connsiteX200" fmla="*/ 405980 w 1627200"/>
                  <a:gd name="connsiteY200" fmla="*/ 531473 h 1080000"/>
                  <a:gd name="connsiteX201" fmla="*/ 405864 w 1627200"/>
                  <a:gd name="connsiteY201" fmla="*/ 531830 h 1080000"/>
                  <a:gd name="connsiteX202" fmla="*/ 435299 w 1627200"/>
                  <a:gd name="connsiteY202" fmla="*/ 553087 h 1080000"/>
                  <a:gd name="connsiteX203" fmla="*/ 423990 w 1627200"/>
                  <a:gd name="connsiteY203" fmla="*/ 587994 h 1080000"/>
                  <a:gd name="connsiteX204" fmla="*/ 424609 w 1627200"/>
                  <a:gd name="connsiteY204" fmla="*/ 588444 h 1080000"/>
                  <a:gd name="connsiteX205" fmla="*/ 424122 w 1627200"/>
                  <a:gd name="connsiteY205" fmla="*/ 590471 h 1080000"/>
                  <a:gd name="connsiteX206" fmla="*/ 425335 w 1627200"/>
                  <a:gd name="connsiteY206" fmla="*/ 592449 h 1080000"/>
                  <a:gd name="connsiteX207" fmla="*/ 429569 w 1627200"/>
                  <a:gd name="connsiteY207" fmla="*/ 591778 h 1080000"/>
                  <a:gd name="connsiteX208" fmla="*/ 429717 w 1627200"/>
                  <a:gd name="connsiteY208" fmla="*/ 591162 h 1080000"/>
                  <a:gd name="connsiteX209" fmla="*/ 459185 w 1627200"/>
                  <a:gd name="connsiteY209" fmla="*/ 569803 h 1080000"/>
                  <a:gd name="connsiteX210" fmla="*/ 488295 w 1627200"/>
                  <a:gd name="connsiteY210" fmla="*/ 591064 h 1080000"/>
                  <a:gd name="connsiteX211" fmla="*/ 488357 w 1627200"/>
                  <a:gd name="connsiteY211" fmla="*/ 591322 h 1080000"/>
                  <a:gd name="connsiteX212" fmla="*/ 492855 w 1627200"/>
                  <a:gd name="connsiteY212" fmla="*/ 592034 h 1080000"/>
                  <a:gd name="connsiteX213" fmla="*/ 494143 w 1627200"/>
                  <a:gd name="connsiteY213" fmla="*/ 589933 h 1080000"/>
                  <a:gd name="connsiteX214" fmla="*/ 493739 w 1627200"/>
                  <a:gd name="connsiteY214" fmla="*/ 588248 h 1080000"/>
                  <a:gd name="connsiteX215" fmla="*/ 494058 w 1627200"/>
                  <a:gd name="connsiteY215" fmla="*/ 588016 h 1080000"/>
                  <a:gd name="connsiteX216" fmla="*/ 482772 w 1627200"/>
                  <a:gd name="connsiteY216" fmla="*/ 553609 h 1080000"/>
                  <a:gd name="connsiteX217" fmla="*/ 511862 w 1627200"/>
                  <a:gd name="connsiteY217" fmla="*/ 532601 h 1080000"/>
                  <a:gd name="connsiteX218" fmla="*/ 512549 w 1627200"/>
                  <a:gd name="connsiteY218" fmla="*/ 532655 h 1080000"/>
                  <a:gd name="connsiteX219" fmla="*/ 514495 w 1627200"/>
                  <a:gd name="connsiteY219" fmla="*/ 528837 h 1080000"/>
                  <a:gd name="connsiteX220" fmla="*/ 510676 w 1627200"/>
                  <a:gd name="connsiteY220" fmla="*/ 526891 h 1080000"/>
                  <a:gd name="connsiteX221" fmla="*/ 510676 w 1627200"/>
                  <a:gd name="connsiteY221" fmla="*/ 526891 h 1080000"/>
                  <a:gd name="connsiteX222" fmla="*/ 510501 w 1627200"/>
                  <a:gd name="connsiteY222" fmla="*/ 526355 h 1080000"/>
                  <a:gd name="connsiteX223" fmla="*/ 473636 w 1627200"/>
                  <a:gd name="connsiteY223" fmla="*/ 526453 h 1080000"/>
                  <a:gd name="connsiteX224" fmla="*/ 461872 w 1627200"/>
                  <a:gd name="connsiteY224" fmla="*/ 490381 h 1080000"/>
                  <a:gd name="connsiteX225" fmla="*/ 461642 w 1627200"/>
                  <a:gd name="connsiteY225" fmla="*/ 490381 h 1080000"/>
                  <a:gd name="connsiteX226" fmla="*/ 461032 w 1627200"/>
                  <a:gd name="connsiteY226" fmla="*/ 488996 h 1080000"/>
                  <a:gd name="connsiteX227" fmla="*/ 458755 w 1627200"/>
                  <a:gd name="connsiteY227" fmla="*/ 488108 h 1080000"/>
                  <a:gd name="connsiteX228" fmla="*/ 1166932 w 1627200"/>
                  <a:gd name="connsiteY228" fmla="*/ 486593 h 1080000"/>
                  <a:gd name="connsiteX229" fmla="*/ 1164654 w 1627200"/>
                  <a:gd name="connsiteY229" fmla="*/ 487481 h 1080000"/>
                  <a:gd name="connsiteX230" fmla="*/ 1164045 w 1627200"/>
                  <a:gd name="connsiteY230" fmla="*/ 488866 h 1080000"/>
                  <a:gd name="connsiteX231" fmla="*/ 1163814 w 1627200"/>
                  <a:gd name="connsiteY231" fmla="*/ 488866 h 1080000"/>
                  <a:gd name="connsiteX232" fmla="*/ 1152175 w 1627200"/>
                  <a:gd name="connsiteY232" fmla="*/ 524558 h 1080000"/>
                  <a:gd name="connsiteX233" fmla="*/ 1115944 w 1627200"/>
                  <a:gd name="connsiteY233" fmla="*/ 524461 h 1080000"/>
                  <a:gd name="connsiteX234" fmla="*/ 1115876 w 1627200"/>
                  <a:gd name="connsiteY234" fmla="*/ 524670 h 1080000"/>
                  <a:gd name="connsiteX235" fmla="*/ 1114214 w 1627200"/>
                  <a:gd name="connsiteY235" fmla="*/ 524800 h 1080000"/>
                  <a:gd name="connsiteX236" fmla="*/ 1112707 w 1627200"/>
                  <a:gd name="connsiteY236" fmla="*/ 526564 h 1080000"/>
                  <a:gd name="connsiteX237" fmla="*/ 1112889 w 1627200"/>
                  <a:gd name="connsiteY237" fmla="*/ 528876 h 1080000"/>
                  <a:gd name="connsiteX238" fmla="*/ 1114157 w 1627200"/>
                  <a:gd name="connsiteY238" fmla="*/ 529958 h 1080000"/>
                  <a:gd name="connsiteX239" fmla="*/ 1114041 w 1627200"/>
                  <a:gd name="connsiteY239" fmla="*/ 530315 h 1080000"/>
                  <a:gd name="connsiteX240" fmla="*/ 1143475 w 1627200"/>
                  <a:gd name="connsiteY240" fmla="*/ 551572 h 1080000"/>
                  <a:gd name="connsiteX241" fmla="*/ 1132166 w 1627200"/>
                  <a:gd name="connsiteY241" fmla="*/ 586479 h 1080000"/>
                  <a:gd name="connsiteX242" fmla="*/ 1132786 w 1627200"/>
                  <a:gd name="connsiteY242" fmla="*/ 586929 h 1080000"/>
                  <a:gd name="connsiteX243" fmla="*/ 1132299 w 1627200"/>
                  <a:gd name="connsiteY243" fmla="*/ 588956 h 1080000"/>
                  <a:gd name="connsiteX244" fmla="*/ 1133512 w 1627200"/>
                  <a:gd name="connsiteY244" fmla="*/ 590934 h 1080000"/>
                  <a:gd name="connsiteX245" fmla="*/ 1137745 w 1627200"/>
                  <a:gd name="connsiteY245" fmla="*/ 590263 h 1080000"/>
                  <a:gd name="connsiteX246" fmla="*/ 1137893 w 1627200"/>
                  <a:gd name="connsiteY246" fmla="*/ 589647 h 1080000"/>
                  <a:gd name="connsiteX247" fmla="*/ 1167362 w 1627200"/>
                  <a:gd name="connsiteY247" fmla="*/ 568288 h 1080000"/>
                  <a:gd name="connsiteX248" fmla="*/ 1196471 w 1627200"/>
                  <a:gd name="connsiteY248" fmla="*/ 589549 h 1080000"/>
                  <a:gd name="connsiteX249" fmla="*/ 1196533 w 1627200"/>
                  <a:gd name="connsiteY249" fmla="*/ 589807 h 1080000"/>
                  <a:gd name="connsiteX250" fmla="*/ 1201032 w 1627200"/>
                  <a:gd name="connsiteY250" fmla="*/ 590519 h 1080000"/>
                  <a:gd name="connsiteX251" fmla="*/ 1202320 w 1627200"/>
                  <a:gd name="connsiteY251" fmla="*/ 588418 h 1080000"/>
                  <a:gd name="connsiteX252" fmla="*/ 1201915 w 1627200"/>
                  <a:gd name="connsiteY252" fmla="*/ 586733 h 1080000"/>
                  <a:gd name="connsiteX253" fmla="*/ 1202234 w 1627200"/>
                  <a:gd name="connsiteY253" fmla="*/ 586501 h 1080000"/>
                  <a:gd name="connsiteX254" fmla="*/ 1190948 w 1627200"/>
                  <a:gd name="connsiteY254" fmla="*/ 552094 h 1080000"/>
                  <a:gd name="connsiteX255" fmla="*/ 1220511 w 1627200"/>
                  <a:gd name="connsiteY255" fmla="*/ 530744 h 1080000"/>
                  <a:gd name="connsiteX256" fmla="*/ 1220726 w 1627200"/>
                  <a:gd name="connsiteY256" fmla="*/ 530761 h 1080000"/>
                  <a:gd name="connsiteX257" fmla="*/ 1222672 w 1627200"/>
                  <a:gd name="connsiteY257" fmla="*/ 526943 h 1080000"/>
                  <a:gd name="connsiteX258" fmla="*/ 1218852 w 1627200"/>
                  <a:gd name="connsiteY258" fmla="*/ 524997 h 1080000"/>
                  <a:gd name="connsiteX259" fmla="*/ 1218756 w 1627200"/>
                  <a:gd name="connsiteY259" fmla="*/ 525080 h 1080000"/>
                  <a:gd name="connsiteX260" fmla="*/ 1218677 w 1627200"/>
                  <a:gd name="connsiteY260" fmla="*/ 524840 h 1080000"/>
                  <a:gd name="connsiteX261" fmla="*/ 1181813 w 1627200"/>
                  <a:gd name="connsiteY261" fmla="*/ 524938 h 1080000"/>
                  <a:gd name="connsiteX262" fmla="*/ 1170049 w 1627200"/>
                  <a:gd name="connsiteY262" fmla="*/ 488866 h 1080000"/>
                  <a:gd name="connsiteX263" fmla="*/ 1169819 w 1627200"/>
                  <a:gd name="connsiteY263" fmla="*/ 488866 h 1080000"/>
                  <a:gd name="connsiteX264" fmla="*/ 1169209 w 1627200"/>
                  <a:gd name="connsiteY264" fmla="*/ 487481 h 1080000"/>
                  <a:gd name="connsiteX265" fmla="*/ 1166932 w 1627200"/>
                  <a:gd name="connsiteY265" fmla="*/ 486593 h 1080000"/>
                  <a:gd name="connsiteX266" fmla="*/ 1121084 w 1627200"/>
                  <a:gd name="connsiteY266" fmla="*/ 310465 h 1080000"/>
                  <a:gd name="connsiteX267" fmla="*/ 1118807 w 1627200"/>
                  <a:gd name="connsiteY267" fmla="*/ 311353 h 1080000"/>
                  <a:gd name="connsiteX268" fmla="*/ 1118197 w 1627200"/>
                  <a:gd name="connsiteY268" fmla="*/ 312738 h 1080000"/>
                  <a:gd name="connsiteX269" fmla="*/ 1117967 w 1627200"/>
                  <a:gd name="connsiteY269" fmla="*/ 312738 h 1080000"/>
                  <a:gd name="connsiteX270" fmla="*/ 1106328 w 1627200"/>
                  <a:gd name="connsiteY270" fmla="*/ 348430 h 1080000"/>
                  <a:gd name="connsiteX271" fmla="*/ 1070096 w 1627200"/>
                  <a:gd name="connsiteY271" fmla="*/ 348333 h 1080000"/>
                  <a:gd name="connsiteX272" fmla="*/ 1070028 w 1627200"/>
                  <a:gd name="connsiteY272" fmla="*/ 348542 h 1080000"/>
                  <a:gd name="connsiteX273" fmla="*/ 1068366 w 1627200"/>
                  <a:gd name="connsiteY273" fmla="*/ 348672 h 1080000"/>
                  <a:gd name="connsiteX274" fmla="*/ 1066859 w 1627200"/>
                  <a:gd name="connsiteY274" fmla="*/ 350436 h 1080000"/>
                  <a:gd name="connsiteX275" fmla="*/ 1067042 w 1627200"/>
                  <a:gd name="connsiteY275" fmla="*/ 352748 h 1080000"/>
                  <a:gd name="connsiteX276" fmla="*/ 1068309 w 1627200"/>
                  <a:gd name="connsiteY276" fmla="*/ 353830 h 1080000"/>
                  <a:gd name="connsiteX277" fmla="*/ 1068193 w 1627200"/>
                  <a:gd name="connsiteY277" fmla="*/ 354187 h 1080000"/>
                  <a:gd name="connsiteX278" fmla="*/ 1097628 w 1627200"/>
                  <a:gd name="connsiteY278" fmla="*/ 375445 h 1080000"/>
                  <a:gd name="connsiteX279" fmla="*/ 1086319 w 1627200"/>
                  <a:gd name="connsiteY279" fmla="*/ 410351 h 1080000"/>
                  <a:gd name="connsiteX280" fmla="*/ 1086938 w 1627200"/>
                  <a:gd name="connsiteY280" fmla="*/ 410801 h 1080000"/>
                  <a:gd name="connsiteX281" fmla="*/ 1086452 w 1627200"/>
                  <a:gd name="connsiteY281" fmla="*/ 412828 h 1080000"/>
                  <a:gd name="connsiteX282" fmla="*/ 1087664 w 1627200"/>
                  <a:gd name="connsiteY282" fmla="*/ 414806 h 1080000"/>
                  <a:gd name="connsiteX283" fmla="*/ 1091898 w 1627200"/>
                  <a:gd name="connsiteY283" fmla="*/ 414135 h 1080000"/>
                  <a:gd name="connsiteX284" fmla="*/ 1092046 w 1627200"/>
                  <a:gd name="connsiteY284" fmla="*/ 413519 h 1080000"/>
                  <a:gd name="connsiteX285" fmla="*/ 1121514 w 1627200"/>
                  <a:gd name="connsiteY285" fmla="*/ 392160 h 1080000"/>
                  <a:gd name="connsiteX286" fmla="*/ 1150624 w 1627200"/>
                  <a:gd name="connsiteY286" fmla="*/ 413421 h 1080000"/>
                  <a:gd name="connsiteX287" fmla="*/ 1150686 w 1627200"/>
                  <a:gd name="connsiteY287" fmla="*/ 413679 h 1080000"/>
                  <a:gd name="connsiteX288" fmla="*/ 1155184 w 1627200"/>
                  <a:gd name="connsiteY288" fmla="*/ 414391 h 1080000"/>
                  <a:gd name="connsiteX289" fmla="*/ 1156472 w 1627200"/>
                  <a:gd name="connsiteY289" fmla="*/ 412290 h 1080000"/>
                  <a:gd name="connsiteX290" fmla="*/ 1156068 w 1627200"/>
                  <a:gd name="connsiteY290" fmla="*/ 410605 h 1080000"/>
                  <a:gd name="connsiteX291" fmla="*/ 1156386 w 1627200"/>
                  <a:gd name="connsiteY291" fmla="*/ 410373 h 1080000"/>
                  <a:gd name="connsiteX292" fmla="*/ 1145101 w 1627200"/>
                  <a:gd name="connsiteY292" fmla="*/ 375966 h 1080000"/>
                  <a:gd name="connsiteX293" fmla="*/ 1174663 w 1627200"/>
                  <a:gd name="connsiteY293" fmla="*/ 354616 h 1080000"/>
                  <a:gd name="connsiteX294" fmla="*/ 1174878 w 1627200"/>
                  <a:gd name="connsiteY294" fmla="*/ 354633 h 1080000"/>
                  <a:gd name="connsiteX295" fmla="*/ 1176824 w 1627200"/>
                  <a:gd name="connsiteY295" fmla="*/ 350815 h 1080000"/>
                  <a:gd name="connsiteX296" fmla="*/ 1173005 w 1627200"/>
                  <a:gd name="connsiteY296" fmla="*/ 348869 h 1080000"/>
                  <a:gd name="connsiteX297" fmla="*/ 1172908 w 1627200"/>
                  <a:gd name="connsiteY297" fmla="*/ 348952 h 1080000"/>
                  <a:gd name="connsiteX298" fmla="*/ 1172830 w 1627200"/>
                  <a:gd name="connsiteY298" fmla="*/ 348712 h 1080000"/>
                  <a:gd name="connsiteX299" fmla="*/ 1135965 w 1627200"/>
                  <a:gd name="connsiteY299" fmla="*/ 348810 h 1080000"/>
                  <a:gd name="connsiteX300" fmla="*/ 1124202 w 1627200"/>
                  <a:gd name="connsiteY300" fmla="*/ 312738 h 1080000"/>
                  <a:gd name="connsiteX301" fmla="*/ 1123971 w 1627200"/>
                  <a:gd name="connsiteY301" fmla="*/ 312738 h 1080000"/>
                  <a:gd name="connsiteX302" fmla="*/ 1123362 w 1627200"/>
                  <a:gd name="connsiteY302" fmla="*/ 311353 h 1080000"/>
                  <a:gd name="connsiteX303" fmla="*/ 1121084 w 1627200"/>
                  <a:gd name="connsiteY303" fmla="*/ 310465 h 1080000"/>
                  <a:gd name="connsiteX304" fmla="*/ 503087 w 1627200"/>
                  <a:gd name="connsiteY304" fmla="*/ 308950 h 1080000"/>
                  <a:gd name="connsiteX305" fmla="*/ 500810 w 1627200"/>
                  <a:gd name="connsiteY305" fmla="*/ 309838 h 1080000"/>
                  <a:gd name="connsiteX306" fmla="*/ 500200 w 1627200"/>
                  <a:gd name="connsiteY306" fmla="*/ 311223 h 1080000"/>
                  <a:gd name="connsiteX307" fmla="*/ 499970 w 1627200"/>
                  <a:gd name="connsiteY307" fmla="*/ 311223 h 1080000"/>
                  <a:gd name="connsiteX308" fmla="*/ 488330 w 1627200"/>
                  <a:gd name="connsiteY308" fmla="*/ 346915 h 1080000"/>
                  <a:gd name="connsiteX309" fmla="*/ 452099 w 1627200"/>
                  <a:gd name="connsiteY309" fmla="*/ 346818 h 1080000"/>
                  <a:gd name="connsiteX310" fmla="*/ 452031 w 1627200"/>
                  <a:gd name="connsiteY310" fmla="*/ 347027 h 1080000"/>
                  <a:gd name="connsiteX311" fmla="*/ 450369 w 1627200"/>
                  <a:gd name="connsiteY311" fmla="*/ 347157 h 1080000"/>
                  <a:gd name="connsiteX312" fmla="*/ 448863 w 1627200"/>
                  <a:gd name="connsiteY312" fmla="*/ 348921 h 1080000"/>
                  <a:gd name="connsiteX313" fmla="*/ 449044 w 1627200"/>
                  <a:gd name="connsiteY313" fmla="*/ 351233 h 1080000"/>
                  <a:gd name="connsiteX314" fmla="*/ 450312 w 1627200"/>
                  <a:gd name="connsiteY314" fmla="*/ 352315 h 1080000"/>
                  <a:gd name="connsiteX315" fmla="*/ 450196 w 1627200"/>
                  <a:gd name="connsiteY315" fmla="*/ 352672 h 1080000"/>
                  <a:gd name="connsiteX316" fmla="*/ 479630 w 1627200"/>
                  <a:gd name="connsiteY316" fmla="*/ 373930 h 1080000"/>
                  <a:gd name="connsiteX317" fmla="*/ 468322 w 1627200"/>
                  <a:gd name="connsiteY317" fmla="*/ 408836 h 1080000"/>
                  <a:gd name="connsiteX318" fmla="*/ 468942 w 1627200"/>
                  <a:gd name="connsiteY318" fmla="*/ 409286 h 1080000"/>
                  <a:gd name="connsiteX319" fmla="*/ 468455 w 1627200"/>
                  <a:gd name="connsiteY319" fmla="*/ 411313 h 1080000"/>
                  <a:gd name="connsiteX320" fmla="*/ 469667 w 1627200"/>
                  <a:gd name="connsiteY320" fmla="*/ 413291 h 1080000"/>
                  <a:gd name="connsiteX321" fmla="*/ 473901 w 1627200"/>
                  <a:gd name="connsiteY321" fmla="*/ 412620 h 1080000"/>
                  <a:gd name="connsiteX322" fmla="*/ 474049 w 1627200"/>
                  <a:gd name="connsiteY322" fmla="*/ 412004 h 1080000"/>
                  <a:gd name="connsiteX323" fmla="*/ 503517 w 1627200"/>
                  <a:gd name="connsiteY323" fmla="*/ 390645 h 1080000"/>
                  <a:gd name="connsiteX324" fmla="*/ 532627 w 1627200"/>
                  <a:gd name="connsiteY324" fmla="*/ 411906 h 1080000"/>
                  <a:gd name="connsiteX325" fmla="*/ 532689 w 1627200"/>
                  <a:gd name="connsiteY325" fmla="*/ 412163 h 1080000"/>
                  <a:gd name="connsiteX326" fmla="*/ 537188 w 1627200"/>
                  <a:gd name="connsiteY326" fmla="*/ 412876 h 1080000"/>
                  <a:gd name="connsiteX327" fmla="*/ 538476 w 1627200"/>
                  <a:gd name="connsiteY327" fmla="*/ 410775 h 1080000"/>
                  <a:gd name="connsiteX328" fmla="*/ 538071 w 1627200"/>
                  <a:gd name="connsiteY328" fmla="*/ 409090 h 1080000"/>
                  <a:gd name="connsiteX329" fmla="*/ 538390 w 1627200"/>
                  <a:gd name="connsiteY329" fmla="*/ 408858 h 1080000"/>
                  <a:gd name="connsiteX330" fmla="*/ 527104 w 1627200"/>
                  <a:gd name="connsiteY330" fmla="*/ 374451 h 1080000"/>
                  <a:gd name="connsiteX331" fmla="*/ 556667 w 1627200"/>
                  <a:gd name="connsiteY331" fmla="*/ 353101 h 1080000"/>
                  <a:gd name="connsiteX332" fmla="*/ 556881 w 1627200"/>
                  <a:gd name="connsiteY332" fmla="*/ 353118 h 1080000"/>
                  <a:gd name="connsiteX333" fmla="*/ 558827 w 1627200"/>
                  <a:gd name="connsiteY333" fmla="*/ 349300 h 1080000"/>
                  <a:gd name="connsiteX334" fmla="*/ 555008 w 1627200"/>
                  <a:gd name="connsiteY334" fmla="*/ 347354 h 1080000"/>
                  <a:gd name="connsiteX335" fmla="*/ 554911 w 1627200"/>
                  <a:gd name="connsiteY335" fmla="*/ 347437 h 1080000"/>
                  <a:gd name="connsiteX336" fmla="*/ 554833 w 1627200"/>
                  <a:gd name="connsiteY336" fmla="*/ 347197 h 1080000"/>
                  <a:gd name="connsiteX337" fmla="*/ 517968 w 1627200"/>
                  <a:gd name="connsiteY337" fmla="*/ 347295 h 1080000"/>
                  <a:gd name="connsiteX338" fmla="*/ 506205 w 1627200"/>
                  <a:gd name="connsiteY338" fmla="*/ 311223 h 1080000"/>
                  <a:gd name="connsiteX339" fmla="*/ 505975 w 1627200"/>
                  <a:gd name="connsiteY339" fmla="*/ 311223 h 1080000"/>
                  <a:gd name="connsiteX340" fmla="*/ 505365 w 1627200"/>
                  <a:gd name="connsiteY340" fmla="*/ 309838 h 1080000"/>
                  <a:gd name="connsiteX341" fmla="*/ 503087 w 1627200"/>
                  <a:gd name="connsiteY341" fmla="*/ 308950 h 1080000"/>
                  <a:gd name="connsiteX342" fmla="*/ 991877 w 1627200"/>
                  <a:gd name="connsiteY342" fmla="*/ 176760 h 1080000"/>
                  <a:gd name="connsiteX343" fmla="*/ 989599 w 1627200"/>
                  <a:gd name="connsiteY343" fmla="*/ 177647 h 1080000"/>
                  <a:gd name="connsiteX344" fmla="*/ 988990 w 1627200"/>
                  <a:gd name="connsiteY344" fmla="*/ 179032 h 1080000"/>
                  <a:gd name="connsiteX345" fmla="*/ 988760 w 1627200"/>
                  <a:gd name="connsiteY345" fmla="*/ 179032 h 1080000"/>
                  <a:gd name="connsiteX346" fmla="*/ 977120 w 1627200"/>
                  <a:gd name="connsiteY346" fmla="*/ 214724 h 1080000"/>
                  <a:gd name="connsiteX347" fmla="*/ 940889 w 1627200"/>
                  <a:gd name="connsiteY347" fmla="*/ 214627 h 1080000"/>
                  <a:gd name="connsiteX348" fmla="*/ 940821 w 1627200"/>
                  <a:gd name="connsiteY348" fmla="*/ 214836 h 1080000"/>
                  <a:gd name="connsiteX349" fmla="*/ 939159 w 1627200"/>
                  <a:gd name="connsiteY349" fmla="*/ 214967 h 1080000"/>
                  <a:gd name="connsiteX350" fmla="*/ 937652 w 1627200"/>
                  <a:gd name="connsiteY350" fmla="*/ 216731 h 1080000"/>
                  <a:gd name="connsiteX351" fmla="*/ 937834 w 1627200"/>
                  <a:gd name="connsiteY351" fmla="*/ 219043 h 1080000"/>
                  <a:gd name="connsiteX352" fmla="*/ 939102 w 1627200"/>
                  <a:gd name="connsiteY352" fmla="*/ 220125 h 1080000"/>
                  <a:gd name="connsiteX353" fmla="*/ 938986 w 1627200"/>
                  <a:gd name="connsiteY353" fmla="*/ 220482 h 1080000"/>
                  <a:gd name="connsiteX354" fmla="*/ 968420 w 1627200"/>
                  <a:gd name="connsiteY354" fmla="*/ 241739 h 1080000"/>
                  <a:gd name="connsiteX355" fmla="*/ 957112 w 1627200"/>
                  <a:gd name="connsiteY355" fmla="*/ 276645 h 1080000"/>
                  <a:gd name="connsiteX356" fmla="*/ 957731 w 1627200"/>
                  <a:gd name="connsiteY356" fmla="*/ 277095 h 1080000"/>
                  <a:gd name="connsiteX357" fmla="*/ 957244 w 1627200"/>
                  <a:gd name="connsiteY357" fmla="*/ 279123 h 1080000"/>
                  <a:gd name="connsiteX358" fmla="*/ 958457 w 1627200"/>
                  <a:gd name="connsiteY358" fmla="*/ 281100 h 1080000"/>
                  <a:gd name="connsiteX359" fmla="*/ 962691 w 1627200"/>
                  <a:gd name="connsiteY359" fmla="*/ 280430 h 1080000"/>
                  <a:gd name="connsiteX360" fmla="*/ 962839 w 1627200"/>
                  <a:gd name="connsiteY360" fmla="*/ 279814 h 1080000"/>
                  <a:gd name="connsiteX361" fmla="*/ 992307 w 1627200"/>
                  <a:gd name="connsiteY361" fmla="*/ 258455 h 1080000"/>
                  <a:gd name="connsiteX362" fmla="*/ 1021417 w 1627200"/>
                  <a:gd name="connsiteY362" fmla="*/ 279716 h 1080000"/>
                  <a:gd name="connsiteX363" fmla="*/ 1021478 w 1627200"/>
                  <a:gd name="connsiteY363" fmla="*/ 279973 h 1080000"/>
                  <a:gd name="connsiteX364" fmla="*/ 1025977 w 1627200"/>
                  <a:gd name="connsiteY364" fmla="*/ 280685 h 1080000"/>
                  <a:gd name="connsiteX365" fmla="*/ 1027265 w 1627200"/>
                  <a:gd name="connsiteY365" fmla="*/ 278584 h 1080000"/>
                  <a:gd name="connsiteX366" fmla="*/ 1026861 w 1627200"/>
                  <a:gd name="connsiteY366" fmla="*/ 276899 h 1080000"/>
                  <a:gd name="connsiteX367" fmla="*/ 1027180 w 1627200"/>
                  <a:gd name="connsiteY367" fmla="*/ 276668 h 1080000"/>
                  <a:gd name="connsiteX368" fmla="*/ 1015894 w 1627200"/>
                  <a:gd name="connsiteY368" fmla="*/ 242261 h 1080000"/>
                  <a:gd name="connsiteX369" fmla="*/ 1045457 w 1627200"/>
                  <a:gd name="connsiteY369" fmla="*/ 220911 h 1080000"/>
                  <a:gd name="connsiteX370" fmla="*/ 1045671 w 1627200"/>
                  <a:gd name="connsiteY370" fmla="*/ 220927 h 1080000"/>
                  <a:gd name="connsiteX371" fmla="*/ 1047617 w 1627200"/>
                  <a:gd name="connsiteY371" fmla="*/ 217109 h 1080000"/>
                  <a:gd name="connsiteX372" fmla="*/ 1043798 w 1627200"/>
                  <a:gd name="connsiteY372" fmla="*/ 215164 h 1080000"/>
                  <a:gd name="connsiteX373" fmla="*/ 1043701 w 1627200"/>
                  <a:gd name="connsiteY373" fmla="*/ 215247 h 1080000"/>
                  <a:gd name="connsiteX374" fmla="*/ 1043623 w 1627200"/>
                  <a:gd name="connsiteY374" fmla="*/ 215006 h 1080000"/>
                  <a:gd name="connsiteX375" fmla="*/ 1006758 w 1627200"/>
                  <a:gd name="connsiteY375" fmla="*/ 215105 h 1080000"/>
                  <a:gd name="connsiteX376" fmla="*/ 994994 w 1627200"/>
                  <a:gd name="connsiteY376" fmla="*/ 179032 h 1080000"/>
                  <a:gd name="connsiteX377" fmla="*/ 994764 w 1627200"/>
                  <a:gd name="connsiteY377" fmla="*/ 179032 h 1080000"/>
                  <a:gd name="connsiteX378" fmla="*/ 994154 w 1627200"/>
                  <a:gd name="connsiteY378" fmla="*/ 177647 h 1080000"/>
                  <a:gd name="connsiteX379" fmla="*/ 991877 w 1627200"/>
                  <a:gd name="connsiteY379" fmla="*/ 176760 h 1080000"/>
                  <a:gd name="connsiteX380" fmla="*/ 635705 w 1627200"/>
                  <a:gd name="connsiteY380" fmla="*/ 176381 h 1080000"/>
                  <a:gd name="connsiteX381" fmla="*/ 633427 w 1627200"/>
                  <a:gd name="connsiteY381" fmla="*/ 177268 h 1080000"/>
                  <a:gd name="connsiteX382" fmla="*/ 632817 w 1627200"/>
                  <a:gd name="connsiteY382" fmla="*/ 178653 h 1080000"/>
                  <a:gd name="connsiteX383" fmla="*/ 632587 w 1627200"/>
                  <a:gd name="connsiteY383" fmla="*/ 178653 h 1080000"/>
                  <a:gd name="connsiteX384" fmla="*/ 620948 w 1627200"/>
                  <a:gd name="connsiteY384" fmla="*/ 214346 h 1080000"/>
                  <a:gd name="connsiteX385" fmla="*/ 584716 w 1627200"/>
                  <a:gd name="connsiteY385" fmla="*/ 214249 h 1080000"/>
                  <a:gd name="connsiteX386" fmla="*/ 584649 w 1627200"/>
                  <a:gd name="connsiteY386" fmla="*/ 214457 h 1080000"/>
                  <a:gd name="connsiteX387" fmla="*/ 582987 w 1627200"/>
                  <a:gd name="connsiteY387" fmla="*/ 214588 h 1080000"/>
                  <a:gd name="connsiteX388" fmla="*/ 581480 w 1627200"/>
                  <a:gd name="connsiteY388" fmla="*/ 216352 h 1080000"/>
                  <a:gd name="connsiteX389" fmla="*/ 581662 w 1627200"/>
                  <a:gd name="connsiteY389" fmla="*/ 218664 h 1080000"/>
                  <a:gd name="connsiteX390" fmla="*/ 582930 w 1627200"/>
                  <a:gd name="connsiteY390" fmla="*/ 219746 h 1080000"/>
                  <a:gd name="connsiteX391" fmla="*/ 582814 w 1627200"/>
                  <a:gd name="connsiteY391" fmla="*/ 220103 h 1080000"/>
                  <a:gd name="connsiteX392" fmla="*/ 612248 w 1627200"/>
                  <a:gd name="connsiteY392" fmla="*/ 241360 h 1080000"/>
                  <a:gd name="connsiteX393" fmla="*/ 600939 w 1627200"/>
                  <a:gd name="connsiteY393" fmla="*/ 276266 h 1080000"/>
                  <a:gd name="connsiteX394" fmla="*/ 601559 w 1627200"/>
                  <a:gd name="connsiteY394" fmla="*/ 276716 h 1080000"/>
                  <a:gd name="connsiteX395" fmla="*/ 601072 w 1627200"/>
                  <a:gd name="connsiteY395" fmla="*/ 278744 h 1080000"/>
                  <a:gd name="connsiteX396" fmla="*/ 602284 w 1627200"/>
                  <a:gd name="connsiteY396" fmla="*/ 280722 h 1080000"/>
                  <a:gd name="connsiteX397" fmla="*/ 606518 w 1627200"/>
                  <a:gd name="connsiteY397" fmla="*/ 280051 h 1080000"/>
                  <a:gd name="connsiteX398" fmla="*/ 606666 w 1627200"/>
                  <a:gd name="connsiteY398" fmla="*/ 279435 h 1080000"/>
                  <a:gd name="connsiteX399" fmla="*/ 636135 w 1627200"/>
                  <a:gd name="connsiteY399" fmla="*/ 258076 h 1080000"/>
                  <a:gd name="connsiteX400" fmla="*/ 665244 w 1627200"/>
                  <a:gd name="connsiteY400" fmla="*/ 279337 h 1080000"/>
                  <a:gd name="connsiteX401" fmla="*/ 665306 w 1627200"/>
                  <a:gd name="connsiteY401" fmla="*/ 279594 h 1080000"/>
                  <a:gd name="connsiteX402" fmla="*/ 669805 w 1627200"/>
                  <a:gd name="connsiteY402" fmla="*/ 280307 h 1080000"/>
                  <a:gd name="connsiteX403" fmla="*/ 671093 w 1627200"/>
                  <a:gd name="connsiteY403" fmla="*/ 278206 h 1080000"/>
                  <a:gd name="connsiteX404" fmla="*/ 670688 w 1627200"/>
                  <a:gd name="connsiteY404" fmla="*/ 276520 h 1080000"/>
                  <a:gd name="connsiteX405" fmla="*/ 671007 w 1627200"/>
                  <a:gd name="connsiteY405" fmla="*/ 276289 h 1080000"/>
                  <a:gd name="connsiteX406" fmla="*/ 659721 w 1627200"/>
                  <a:gd name="connsiteY406" fmla="*/ 241882 h 1080000"/>
                  <a:gd name="connsiteX407" fmla="*/ 689284 w 1627200"/>
                  <a:gd name="connsiteY407" fmla="*/ 220532 h 1080000"/>
                  <a:gd name="connsiteX408" fmla="*/ 689499 w 1627200"/>
                  <a:gd name="connsiteY408" fmla="*/ 220549 h 1080000"/>
                  <a:gd name="connsiteX409" fmla="*/ 691445 w 1627200"/>
                  <a:gd name="connsiteY409" fmla="*/ 216731 h 1080000"/>
                  <a:gd name="connsiteX410" fmla="*/ 687625 w 1627200"/>
                  <a:gd name="connsiteY410" fmla="*/ 214785 h 1080000"/>
                  <a:gd name="connsiteX411" fmla="*/ 687529 w 1627200"/>
                  <a:gd name="connsiteY411" fmla="*/ 214868 h 1080000"/>
                  <a:gd name="connsiteX412" fmla="*/ 687450 w 1627200"/>
                  <a:gd name="connsiteY412" fmla="*/ 214627 h 1080000"/>
                  <a:gd name="connsiteX413" fmla="*/ 650585 w 1627200"/>
                  <a:gd name="connsiteY413" fmla="*/ 214726 h 1080000"/>
                  <a:gd name="connsiteX414" fmla="*/ 638822 w 1627200"/>
                  <a:gd name="connsiteY414" fmla="*/ 178653 h 1080000"/>
                  <a:gd name="connsiteX415" fmla="*/ 638592 w 1627200"/>
                  <a:gd name="connsiteY415" fmla="*/ 178653 h 1080000"/>
                  <a:gd name="connsiteX416" fmla="*/ 637982 w 1627200"/>
                  <a:gd name="connsiteY416" fmla="*/ 177268 h 1080000"/>
                  <a:gd name="connsiteX417" fmla="*/ 635705 w 1627200"/>
                  <a:gd name="connsiteY417" fmla="*/ 176381 h 1080000"/>
                  <a:gd name="connsiteX418" fmla="*/ 812654 w 1627200"/>
                  <a:gd name="connsiteY418" fmla="*/ 133201 h 1080000"/>
                  <a:gd name="connsiteX419" fmla="*/ 810376 w 1627200"/>
                  <a:gd name="connsiteY419" fmla="*/ 134089 h 1080000"/>
                  <a:gd name="connsiteX420" fmla="*/ 809767 w 1627200"/>
                  <a:gd name="connsiteY420" fmla="*/ 135474 h 1080000"/>
                  <a:gd name="connsiteX421" fmla="*/ 809536 w 1627200"/>
                  <a:gd name="connsiteY421" fmla="*/ 135474 h 1080000"/>
                  <a:gd name="connsiteX422" fmla="*/ 797897 w 1627200"/>
                  <a:gd name="connsiteY422" fmla="*/ 171166 h 1080000"/>
                  <a:gd name="connsiteX423" fmla="*/ 761666 w 1627200"/>
                  <a:gd name="connsiteY423" fmla="*/ 171069 h 1080000"/>
                  <a:gd name="connsiteX424" fmla="*/ 761598 w 1627200"/>
                  <a:gd name="connsiteY424" fmla="*/ 171278 h 1080000"/>
                  <a:gd name="connsiteX425" fmla="*/ 759936 w 1627200"/>
                  <a:gd name="connsiteY425" fmla="*/ 171408 h 1080000"/>
                  <a:gd name="connsiteX426" fmla="*/ 758429 w 1627200"/>
                  <a:gd name="connsiteY426" fmla="*/ 173172 h 1080000"/>
                  <a:gd name="connsiteX427" fmla="*/ 758611 w 1627200"/>
                  <a:gd name="connsiteY427" fmla="*/ 175484 h 1080000"/>
                  <a:gd name="connsiteX428" fmla="*/ 759879 w 1627200"/>
                  <a:gd name="connsiteY428" fmla="*/ 176566 h 1080000"/>
                  <a:gd name="connsiteX429" fmla="*/ 759763 w 1627200"/>
                  <a:gd name="connsiteY429" fmla="*/ 176923 h 1080000"/>
                  <a:gd name="connsiteX430" fmla="*/ 789197 w 1627200"/>
                  <a:gd name="connsiteY430" fmla="*/ 198181 h 1080000"/>
                  <a:gd name="connsiteX431" fmla="*/ 777889 w 1627200"/>
                  <a:gd name="connsiteY431" fmla="*/ 233087 h 1080000"/>
                  <a:gd name="connsiteX432" fmla="*/ 778508 w 1627200"/>
                  <a:gd name="connsiteY432" fmla="*/ 233536 h 1080000"/>
                  <a:gd name="connsiteX433" fmla="*/ 778021 w 1627200"/>
                  <a:gd name="connsiteY433" fmla="*/ 235564 h 1080000"/>
                  <a:gd name="connsiteX434" fmla="*/ 779233 w 1627200"/>
                  <a:gd name="connsiteY434" fmla="*/ 237542 h 1080000"/>
                  <a:gd name="connsiteX435" fmla="*/ 783467 w 1627200"/>
                  <a:gd name="connsiteY435" fmla="*/ 236871 h 1080000"/>
                  <a:gd name="connsiteX436" fmla="*/ 783615 w 1627200"/>
                  <a:gd name="connsiteY436" fmla="*/ 236255 h 1080000"/>
                  <a:gd name="connsiteX437" fmla="*/ 813084 w 1627200"/>
                  <a:gd name="connsiteY437" fmla="*/ 214896 h 1080000"/>
                  <a:gd name="connsiteX438" fmla="*/ 842194 w 1627200"/>
                  <a:gd name="connsiteY438" fmla="*/ 236157 h 1080000"/>
                  <a:gd name="connsiteX439" fmla="*/ 842256 w 1627200"/>
                  <a:gd name="connsiteY439" fmla="*/ 236415 h 1080000"/>
                  <a:gd name="connsiteX440" fmla="*/ 846754 w 1627200"/>
                  <a:gd name="connsiteY440" fmla="*/ 237127 h 1080000"/>
                  <a:gd name="connsiteX441" fmla="*/ 848042 w 1627200"/>
                  <a:gd name="connsiteY441" fmla="*/ 235026 h 1080000"/>
                  <a:gd name="connsiteX442" fmla="*/ 847638 w 1627200"/>
                  <a:gd name="connsiteY442" fmla="*/ 233341 h 1080000"/>
                  <a:gd name="connsiteX443" fmla="*/ 847957 w 1627200"/>
                  <a:gd name="connsiteY443" fmla="*/ 233109 h 1080000"/>
                  <a:gd name="connsiteX444" fmla="*/ 836671 w 1627200"/>
                  <a:gd name="connsiteY444" fmla="*/ 198702 h 1080000"/>
                  <a:gd name="connsiteX445" fmla="*/ 866233 w 1627200"/>
                  <a:gd name="connsiteY445" fmla="*/ 177352 h 1080000"/>
                  <a:gd name="connsiteX446" fmla="*/ 866448 w 1627200"/>
                  <a:gd name="connsiteY446" fmla="*/ 177369 h 1080000"/>
                  <a:gd name="connsiteX447" fmla="*/ 868395 w 1627200"/>
                  <a:gd name="connsiteY447" fmla="*/ 173551 h 1080000"/>
                  <a:gd name="connsiteX448" fmla="*/ 864575 w 1627200"/>
                  <a:gd name="connsiteY448" fmla="*/ 171605 h 1080000"/>
                  <a:gd name="connsiteX449" fmla="*/ 864478 w 1627200"/>
                  <a:gd name="connsiteY449" fmla="*/ 171688 h 1080000"/>
                  <a:gd name="connsiteX450" fmla="*/ 864400 w 1627200"/>
                  <a:gd name="connsiteY450" fmla="*/ 171447 h 1080000"/>
                  <a:gd name="connsiteX451" fmla="*/ 827535 w 1627200"/>
                  <a:gd name="connsiteY451" fmla="*/ 171546 h 1080000"/>
                  <a:gd name="connsiteX452" fmla="*/ 815771 w 1627200"/>
                  <a:gd name="connsiteY452" fmla="*/ 135474 h 1080000"/>
                  <a:gd name="connsiteX453" fmla="*/ 815541 w 1627200"/>
                  <a:gd name="connsiteY453" fmla="*/ 135474 h 1080000"/>
                  <a:gd name="connsiteX454" fmla="*/ 814931 w 1627200"/>
                  <a:gd name="connsiteY454" fmla="*/ 134089 h 1080000"/>
                  <a:gd name="connsiteX455" fmla="*/ 812654 w 1627200"/>
                  <a:gd name="connsiteY455" fmla="*/ 133201 h 1080000"/>
                  <a:gd name="connsiteX456" fmla="*/ 0 w 1627200"/>
                  <a:gd name="connsiteY456" fmla="*/ 0 h 1080000"/>
                  <a:gd name="connsiteX457" fmla="*/ 1627200 w 1627200"/>
                  <a:gd name="connsiteY457" fmla="*/ 0 h 1080000"/>
                  <a:gd name="connsiteX458" fmla="*/ 1627200 w 1627200"/>
                  <a:gd name="connsiteY458" fmla="*/ 1080000 h 1080000"/>
                  <a:gd name="connsiteX459" fmla="*/ 0 w 1627200"/>
                  <a:gd name="connsiteY459"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1627200" h="1080000">
                    <a:moveTo>
                      <a:pt x="812654" y="841879"/>
                    </a:moveTo>
                    <a:cubicBezTo>
                      <a:pt x="811764" y="841879"/>
                      <a:pt x="810959" y="842218"/>
                      <a:pt x="810376" y="842767"/>
                    </a:cubicBezTo>
                    <a:lnTo>
                      <a:pt x="809767" y="844152"/>
                    </a:lnTo>
                    <a:lnTo>
                      <a:pt x="809536" y="844152"/>
                    </a:lnTo>
                    <a:lnTo>
                      <a:pt x="797897" y="879844"/>
                    </a:lnTo>
                    <a:lnTo>
                      <a:pt x="761666" y="879746"/>
                    </a:lnTo>
                    <a:lnTo>
                      <a:pt x="761598" y="879956"/>
                    </a:lnTo>
                    <a:lnTo>
                      <a:pt x="759936" y="880086"/>
                    </a:lnTo>
                    <a:cubicBezTo>
                      <a:pt x="759245" y="880438"/>
                      <a:pt x="758688" y="881054"/>
                      <a:pt x="758429" y="881850"/>
                    </a:cubicBezTo>
                    <a:cubicBezTo>
                      <a:pt x="758171" y="882646"/>
                      <a:pt x="758259" y="883471"/>
                      <a:pt x="758611" y="884162"/>
                    </a:cubicBezTo>
                    <a:lnTo>
                      <a:pt x="759879" y="885244"/>
                    </a:lnTo>
                    <a:lnTo>
                      <a:pt x="759763" y="885601"/>
                    </a:lnTo>
                    <a:lnTo>
                      <a:pt x="789197" y="906858"/>
                    </a:lnTo>
                    <a:lnTo>
                      <a:pt x="777889" y="941764"/>
                    </a:lnTo>
                    <a:lnTo>
                      <a:pt x="778508" y="942214"/>
                    </a:lnTo>
                    <a:lnTo>
                      <a:pt x="778021" y="944242"/>
                    </a:lnTo>
                    <a:cubicBezTo>
                      <a:pt x="778143" y="945008"/>
                      <a:pt x="778556" y="945728"/>
                      <a:pt x="779233" y="946220"/>
                    </a:cubicBezTo>
                    <a:cubicBezTo>
                      <a:pt x="780588" y="947203"/>
                      <a:pt x="782484" y="946903"/>
                      <a:pt x="783467" y="945549"/>
                    </a:cubicBezTo>
                    <a:lnTo>
                      <a:pt x="783615" y="944933"/>
                    </a:lnTo>
                    <a:lnTo>
                      <a:pt x="813084" y="923574"/>
                    </a:lnTo>
                    <a:lnTo>
                      <a:pt x="842194" y="944835"/>
                    </a:lnTo>
                    <a:lnTo>
                      <a:pt x="842255" y="945092"/>
                    </a:lnTo>
                    <a:cubicBezTo>
                      <a:pt x="843301" y="946531"/>
                      <a:pt x="845315" y="946850"/>
                      <a:pt x="846754" y="945805"/>
                    </a:cubicBezTo>
                    <a:cubicBezTo>
                      <a:pt x="847474" y="945282"/>
                      <a:pt x="847913" y="944517"/>
                      <a:pt x="848042" y="943704"/>
                    </a:cubicBezTo>
                    <a:lnTo>
                      <a:pt x="847638" y="942019"/>
                    </a:lnTo>
                    <a:lnTo>
                      <a:pt x="847957" y="941787"/>
                    </a:lnTo>
                    <a:lnTo>
                      <a:pt x="836671" y="907380"/>
                    </a:lnTo>
                    <a:lnTo>
                      <a:pt x="866234" y="886030"/>
                    </a:lnTo>
                    <a:lnTo>
                      <a:pt x="866448" y="886047"/>
                    </a:lnTo>
                    <a:cubicBezTo>
                      <a:pt x="868040" y="885530"/>
                      <a:pt x="868912" y="883820"/>
                      <a:pt x="868395" y="882229"/>
                    </a:cubicBezTo>
                    <a:cubicBezTo>
                      <a:pt x="867877" y="880637"/>
                      <a:pt x="866167" y="879766"/>
                      <a:pt x="864575" y="880283"/>
                    </a:cubicBezTo>
                    <a:lnTo>
                      <a:pt x="864478" y="880366"/>
                    </a:lnTo>
                    <a:lnTo>
                      <a:pt x="864400" y="880125"/>
                    </a:lnTo>
                    <a:lnTo>
                      <a:pt x="827535" y="880224"/>
                    </a:lnTo>
                    <a:lnTo>
                      <a:pt x="815771" y="844152"/>
                    </a:lnTo>
                    <a:lnTo>
                      <a:pt x="815541" y="844152"/>
                    </a:lnTo>
                    <a:lnTo>
                      <a:pt x="814931" y="842767"/>
                    </a:lnTo>
                    <a:cubicBezTo>
                      <a:pt x="814349" y="842218"/>
                      <a:pt x="813543" y="841879"/>
                      <a:pt x="812654" y="841879"/>
                    </a:cubicBezTo>
                    <a:close/>
                    <a:moveTo>
                      <a:pt x="633810" y="794154"/>
                    </a:moveTo>
                    <a:cubicBezTo>
                      <a:pt x="632920" y="794154"/>
                      <a:pt x="632115" y="794493"/>
                      <a:pt x="631532" y="795042"/>
                    </a:cubicBezTo>
                    <a:lnTo>
                      <a:pt x="630923" y="796427"/>
                    </a:lnTo>
                    <a:lnTo>
                      <a:pt x="630692" y="796427"/>
                    </a:lnTo>
                    <a:lnTo>
                      <a:pt x="619053" y="832119"/>
                    </a:lnTo>
                    <a:lnTo>
                      <a:pt x="582822" y="832022"/>
                    </a:lnTo>
                    <a:lnTo>
                      <a:pt x="582754" y="832231"/>
                    </a:lnTo>
                    <a:lnTo>
                      <a:pt x="581092" y="832361"/>
                    </a:lnTo>
                    <a:cubicBezTo>
                      <a:pt x="580401" y="832713"/>
                      <a:pt x="579844" y="833329"/>
                      <a:pt x="579585" y="834125"/>
                    </a:cubicBezTo>
                    <a:cubicBezTo>
                      <a:pt x="579327" y="834921"/>
                      <a:pt x="579415" y="835746"/>
                      <a:pt x="579767" y="836437"/>
                    </a:cubicBezTo>
                    <a:lnTo>
                      <a:pt x="581035" y="837519"/>
                    </a:lnTo>
                    <a:lnTo>
                      <a:pt x="580919" y="837876"/>
                    </a:lnTo>
                    <a:lnTo>
                      <a:pt x="610353" y="859133"/>
                    </a:lnTo>
                    <a:lnTo>
                      <a:pt x="599045" y="894040"/>
                    </a:lnTo>
                    <a:lnTo>
                      <a:pt x="599664" y="894490"/>
                    </a:lnTo>
                    <a:lnTo>
                      <a:pt x="599177" y="896517"/>
                    </a:lnTo>
                    <a:cubicBezTo>
                      <a:pt x="599299" y="897283"/>
                      <a:pt x="599712" y="898003"/>
                      <a:pt x="600389" y="898495"/>
                    </a:cubicBezTo>
                    <a:cubicBezTo>
                      <a:pt x="601744" y="899478"/>
                      <a:pt x="603640" y="899178"/>
                      <a:pt x="604623" y="897824"/>
                    </a:cubicBezTo>
                    <a:lnTo>
                      <a:pt x="604771" y="897208"/>
                    </a:lnTo>
                    <a:lnTo>
                      <a:pt x="634240" y="875849"/>
                    </a:lnTo>
                    <a:lnTo>
                      <a:pt x="663350" y="897110"/>
                    </a:lnTo>
                    <a:lnTo>
                      <a:pt x="663411" y="897367"/>
                    </a:lnTo>
                    <a:cubicBezTo>
                      <a:pt x="664457" y="898806"/>
                      <a:pt x="666471" y="899125"/>
                      <a:pt x="667910" y="898080"/>
                    </a:cubicBezTo>
                    <a:cubicBezTo>
                      <a:pt x="668630" y="897557"/>
                      <a:pt x="669069" y="896792"/>
                      <a:pt x="669198" y="895979"/>
                    </a:cubicBezTo>
                    <a:lnTo>
                      <a:pt x="668794" y="894294"/>
                    </a:lnTo>
                    <a:lnTo>
                      <a:pt x="669113" y="894062"/>
                    </a:lnTo>
                    <a:lnTo>
                      <a:pt x="657827" y="859655"/>
                    </a:lnTo>
                    <a:lnTo>
                      <a:pt x="687390" y="838305"/>
                    </a:lnTo>
                    <a:lnTo>
                      <a:pt x="687604" y="838322"/>
                    </a:lnTo>
                    <a:cubicBezTo>
                      <a:pt x="689196" y="837805"/>
                      <a:pt x="690068" y="836095"/>
                      <a:pt x="689550" y="834504"/>
                    </a:cubicBezTo>
                    <a:cubicBezTo>
                      <a:pt x="689033" y="832912"/>
                      <a:pt x="687323" y="832041"/>
                      <a:pt x="685731" y="832558"/>
                    </a:cubicBezTo>
                    <a:lnTo>
                      <a:pt x="685634" y="832641"/>
                    </a:lnTo>
                    <a:lnTo>
                      <a:pt x="685556" y="832400"/>
                    </a:lnTo>
                    <a:lnTo>
                      <a:pt x="648691" y="832499"/>
                    </a:lnTo>
                    <a:lnTo>
                      <a:pt x="636927" y="796427"/>
                    </a:lnTo>
                    <a:lnTo>
                      <a:pt x="636697" y="796427"/>
                    </a:lnTo>
                    <a:lnTo>
                      <a:pt x="636087" y="795042"/>
                    </a:lnTo>
                    <a:cubicBezTo>
                      <a:pt x="635505" y="794493"/>
                      <a:pt x="634699" y="794154"/>
                      <a:pt x="633810" y="794154"/>
                    </a:cubicBezTo>
                    <a:close/>
                    <a:moveTo>
                      <a:pt x="989793" y="791882"/>
                    </a:moveTo>
                    <a:cubicBezTo>
                      <a:pt x="988956" y="791882"/>
                      <a:pt x="988198" y="792221"/>
                      <a:pt x="987650" y="792769"/>
                    </a:cubicBezTo>
                    <a:lnTo>
                      <a:pt x="987076" y="794154"/>
                    </a:lnTo>
                    <a:lnTo>
                      <a:pt x="986714" y="794154"/>
                    </a:lnTo>
                    <a:lnTo>
                      <a:pt x="975218" y="829848"/>
                    </a:lnTo>
                    <a:lnTo>
                      <a:pt x="938237" y="829749"/>
                    </a:lnTo>
                    <a:lnTo>
                      <a:pt x="938169" y="829958"/>
                    </a:lnTo>
                    <a:lnTo>
                      <a:pt x="936507" y="830089"/>
                    </a:lnTo>
                    <a:cubicBezTo>
                      <a:pt x="935815" y="830441"/>
                      <a:pt x="935258" y="831056"/>
                      <a:pt x="935000" y="831852"/>
                    </a:cubicBezTo>
                    <a:cubicBezTo>
                      <a:pt x="934741" y="832648"/>
                      <a:pt x="934830" y="833473"/>
                      <a:pt x="935182" y="834164"/>
                    </a:cubicBezTo>
                    <a:lnTo>
                      <a:pt x="936450" y="835247"/>
                    </a:lnTo>
                    <a:lnTo>
                      <a:pt x="936334" y="835603"/>
                    </a:lnTo>
                    <a:lnTo>
                      <a:pt x="965768" y="856861"/>
                    </a:lnTo>
                    <a:lnTo>
                      <a:pt x="954459" y="891767"/>
                    </a:lnTo>
                    <a:lnTo>
                      <a:pt x="955079" y="892217"/>
                    </a:lnTo>
                    <a:lnTo>
                      <a:pt x="954592" y="894244"/>
                    </a:lnTo>
                    <a:cubicBezTo>
                      <a:pt x="954713" y="895010"/>
                      <a:pt x="955127" y="895730"/>
                      <a:pt x="955804" y="896222"/>
                    </a:cubicBezTo>
                    <a:cubicBezTo>
                      <a:pt x="957159" y="897205"/>
                      <a:pt x="959054" y="896905"/>
                      <a:pt x="960038" y="895552"/>
                    </a:cubicBezTo>
                    <a:lnTo>
                      <a:pt x="960186" y="894936"/>
                    </a:lnTo>
                    <a:lnTo>
                      <a:pt x="989414" y="873751"/>
                    </a:lnTo>
                    <a:lnTo>
                      <a:pt x="1019325" y="895431"/>
                    </a:lnTo>
                    <a:lnTo>
                      <a:pt x="1019756" y="895117"/>
                    </a:lnTo>
                    <a:lnTo>
                      <a:pt x="1021605" y="896304"/>
                    </a:lnTo>
                    <a:cubicBezTo>
                      <a:pt x="1022391" y="896453"/>
                      <a:pt x="1023216" y="896299"/>
                      <a:pt x="1023893" y="895807"/>
                    </a:cubicBezTo>
                    <a:cubicBezTo>
                      <a:pt x="1025247" y="894823"/>
                      <a:pt x="1025498" y="892860"/>
                      <a:pt x="1024452" y="891421"/>
                    </a:cubicBezTo>
                    <a:lnTo>
                      <a:pt x="1024206" y="891263"/>
                    </a:lnTo>
                    <a:lnTo>
                      <a:pt x="1013303" y="857611"/>
                    </a:lnTo>
                    <a:lnTo>
                      <a:pt x="1043183" y="836032"/>
                    </a:lnTo>
                    <a:lnTo>
                      <a:pt x="1043398" y="836049"/>
                    </a:lnTo>
                    <a:cubicBezTo>
                      <a:pt x="1044990" y="835532"/>
                      <a:pt x="1045861" y="833823"/>
                      <a:pt x="1045344" y="832231"/>
                    </a:cubicBezTo>
                    <a:cubicBezTo>
                      <a:pt x="1044826" y="830639"/>
                      <a:pt x="1043116" y="829768"/>
                      <a:pt x="1041524" y="830286"/>
                    </a:cubicBezTo>
                    <a:lnTo>
                      <a:pt x="1041427" y="830368"/>
                    </a:lnTo>
                    <a:lnTo>
                      <a:pt x="1041349" y="830128"/>
                    </a:lnTo>
                    <a:lnTo>
                      <a:pt x="1004490" y="830227"/>
                    </a:lnTo>
                    <a:lnTo>
                      <a:pt x="992872" y="794154"/>
                    </a:lnTo>
                    <a:lnTo>
                      <a:pt x="992510" y="794154"/>
                    </a:lnTo>
                    <a:lnTo>
                      <a:pt x="991937" y="792769"/>
                    </a:lnTo>
                    <a:cubicBezTo>
                      <a:pt x="991388" y="792221"/>
                      <a:pt x="990630" y="791882"/>
                      <a:pt x="989793" y="791882"/>
                    </a:cubicBezTo>
                    <a:close/>
                    <a:moveTo>
                      <a:pt x="503087" y="664994"/>
                    </a:moveTo>
                    <a:cubicBezTo>
                      <a:pt x="502198" y="664994"/>
                      <a:pt x="501393" y="665333"/>
                      <a:pt x="500810" y="665881"/>
                    </a:cubicBezTo>
                    <a:lnTo>
                      <a:pt x="500200" y="667266"/>
                    </a:lnTo>
                    <a:lnTo>
                      <a:pt x="499970" y="667266"/>
                    </a:lnTo>
                    <a:lnTo>
                      <a:pt x="488330" y="702959"/>
                    </a:lnTo>
                    <a:lnTo>
                      <a:pt x="452099" y="702861"/>
                    </a:lnTo>
                    <a:lnTo>
                      <a:pt x="452031" y="703070"/>
                    </a:lnTo>
                    <a:lnTo>
                      <a:pt x="450369" y="703201"/>
                    </a:lnTo>
                    <a:cubicBezTo>
                      <a:pt x="449678" y="703553"/>
                      <a:pt x="449121" y="704168"/>
                      <a:pt x="448863" y="704964"/>
                    </a:cubicBezTo>
                    <a:cubicBezTo>
                      <a:pt x="448604" y="705760"/>
                      <a:pt x="448692" y="706585"/>
                      <a:pt x="449044" y="707276"/>
                    </a:cubicBezTo>
                    <a:lnTo>
                      <a:pt x="450312" y="708359"/>
                    </a:lnTo>
                    <a:lnTo>
                      <a:pt x="450196" y="708716"/>
                    </a:lnTo>
                    <a:lnTo>
                      <a:pt x="479630" y="729973"/>
                    </a:lnTo>
                    <a:lnTo>
                      <a:pt x="468322" y="764879"/>
                    </a:lnTo>
                    <a:lnTo>
                      <a:pt x="468942" y="765329"/>
                    </a:lnTo>
                    <a:lnTo>
                      <a:pt x="468455" y="767357"/>
                    </a:lnTo>
                    <a:cubicBezTo>
                      <a:pt x="468576" y="768123"/>
                      <a:pt x="468990" y="768842"/>
                      <a:pt x="469667" y="769334"/>
                    </a:cubicBezTo>
                    <a:cubicBezTo>
                      <a:pt x="471021" y="770318"/>
                      <a:pt x="472917" y="770018"/>
                      <a:pt x="473901" y="768664"/>
                    </a:cubicBezTo>
                    <a:lnTo>
                      <a:pt x="474049" y="768048"/>
                    </a:lnTo>
                    <a:lnTo>
                      <a:pt x="503517" y="746689"/>
                    </a:lnTo>
                    <a:lnTo>
                      <a:pt x="532627" y="767950"/>
                    </a:lnTo>
                    <a:lnTo>
                      <a:pt x="532689" y="768207"/>
                    </a:lnTo>
                    <a:cubicBezTo>
                      <a:pt x="533734" y="769646"/>
                      <a:pt x="535748" y="769965"/>
                      <a:pt x="537188" y="768919"/>
                    </a:cubicBezTo>
                    <a:cubicBezTo>
                      <a:pt x="537907" y="768397"/>
                      <a:pt x="538347" y="767632"/>
                      <a:pt x="538476" y="766818"/>
                    </a:cubicBezTo>
                    <a:lnTo>
                      <a:pt x="538071" y="765133"/>
                    </a:lnTo>
                    <a:lnTo>
                      <a:pt x="538390" y="764902"/>
                    </a:lnTo>
                    <a:lnTo>
                      <a:pt x="527104" y="730495"/>
                    </a:lnTo>
                    <a:lnTo>
                      <a:pt x="556666" y="709145"/>
                    </a:lnTo>
                    <a:lnTo>
                      <a:pt x="556881" y="709162"/>
                    </a:lnTo>
                    <a:cubicBezTo>
                      <a:pt x="558473" y="708644"/>
                      <a:pt x="559345" y="706935"/>
                      <a:pt x="558827" y="705343"/>
                    </a:cubicBezTo>
                    <a:cubicBezTo>
                      <a:pt x="558310" y="703752"/>
                      <a:pt x="556600" y="702881"/>
                      <a:pt x="555008" y="703398"/>
                    </a:cubicBezTo>
                    <a:lnTo>
                      <a:pt x="554911" y="703480"/>
                    </a:lnTo>
                    <a:lnTo>
                      <a:pt x="554833" y="703240"/>
                    </a:lnTo>
                    <a:lnTo>
                      <a:pt x="517968" y="703339"/>
                    </a:lnTo>
                    <a:lnTo>
                      <a:pt x="506205" y="667266"/>
                    </a:lnTo>
                    <a:lnTo>
                      <a:pt x="505975" y="667266"/>
                    </a:lnTo>
                    <a:lnTo>
                      <a:pt x="505365" y="665881"/>
                    </a:lnTo>
                    <a:cubicBezTo>
                      <a:pt x="504782" y="665333"/>
                      <a:pt x="503977" y="664994"/>
                      <a:pt x="503087" y="664994"/>
                    </a:cubicBezTo>
                    <a:close/>
                    <a:moveTo>
                      <a:pt x="1121084" y="663100"/>
                    </a:moveTo>
                    <a:cubicBezTo>
                      <a:pt x="1120195" y="663100"/>
                      <a:pt x="1119389" y="663439"/>
                      <a:pt x="1118807" y="663987"/>
                    </a:cubicBezTo>
                    <a:lnTo>
                      <a:pt x="1118197" y="665372"/>
                    </a:lnTo>
                    <a:lnTo>
                      <a:pt x="1117967" y="665372"/>
                    </a:lnTo>
                    <a:lnTo>
                      <a:pt x="1106328" y="701064"/>
                    </a:lnTo>
                    <a:lnTo>
                      <a:pt x="1070096" y="700967"/>
                    </a:lnTo>
                    <a:lnTo>
                      <a:pt x="1070028" y="701176"/>
                    </a:lnTo>
                    <a:lnTo>
                      <a:pt x="1068366" y="701307"/>
                    </a:lnTo>
                    <a:cubicBezTo>
                      <a:pt x="1067675" y="701659"/>
                      <a:pt x="1067118" y="702275"/>
                      <a:pt x="1066859" y="703071"/>
                    </a:cubicBezTo>
                    <a:cubicBezTo>
                      <a:pt x="1066601" y="703866"/>
                      <a:pt x="1066689" y="704692"/>
                      <a:pt x="1067042" y="705383"/>
                    </a:cubicBezTo>
                    <a:lnTo>
                      <a:pt x="1068309" y="706465"/>
                    </a:lnTo>
                    <a:lnTo>
                      <a:pt x="1068193" y="706822"/>
                    </a:lnTo>
                    <a:lnTo>
                      <a:pt x="1097628" y="728079"/>
                    </a:lnTo>
                    <a:lnTo>
                      <a:pt x="1086319" y="762985"/>
                    </a:lnTo>
                    <a:lnTo>
                      <a:pt x="1086938" y="763435"/>
                    </a:lnTo>
                    <a:lnTo>
                      <a:pt x="1086452" y="765463"/>
                    </a:lnTo>
                    <a:cubicBezTo>
                      <a:pt x="1086573" y="766229"/>
                      <a:pt x="1086986" y="766948"/>
                      <a:pt x="1087664" y="767440"/>
                    </a:cubicBezTo>
                    <a:cubicBezTo>
                      <a:pt x="1089018" y="768424"/>
                      <a:pt x="1090914" y="768124"/>
                      <a:pt x="1091898" y="766770"/>
                    </a:cubicBezTo>
                    <a:lnTo>
                      <a:pt x="1092046" y="766154"/>
                    </a:lnTo>
                    <a:lnTo>
                      <a:pt x="1121514" y="744795"/>
                    </a:lnTo>
                    <a:lnTo>
                      <a:pt x="1150623" y="766056"/>
                    </a:lnTo>
                    <a:lnTo>
                      <a:pt x="1150685" y="766313"/>
                    </a:lnTo>
                    <a:cubicBezTo>
                      <a:pt x="1151731" y="767752"/>
                      <a:pt x="1153745" y="768071"/>
                      <a:pt x="1155184" y="767025"/>
                    </a:cubicBezTo>
                    <a:cubicBezTo>
                      <a:pt x="1155904" y="766503"/>
                      <a:pt x="1156343" y="765738"/>
                      <a:pt x="1156472" y="764924"/>
                    </a:cubicBezTo>
                    <a:lnTo>
                      <a:pt x="1156068" y="763240"/>
                    </a:lnTo>
                    <a:lnTo>
                      <a:pt x="1156387" y="763008"/>
                    </a:lnTo>
                    <a:lnTo>
                      <a:pt x="1145101" y="728601"/>
                    </a:lnTo>
                    <a:lnTo>
                      <a:pt x="1174663" y="707251"/>
                    </a:lnTo>
                    <a:lnTo>
                      <a:pt x="1174878" y="707268"/>
                    </a:lnTo>
                    <a:cubicBezTo>
                      <a:pt x="1176470" y="706750"/>
                      <a:pt x="1177342" y="705041"/>
                      <a:pt x="1176824" y="703449"/>
                    </a:cubicBezTo>
                    <a:cubicBezTo>
                      <a:pt x="1176307" y="701858"/>
                      <a:pt x="1174597" y="700987"/>
                      <a:pt x="1173005" y="701504"/>
                    </a:cubicBezTo>
                    <a:lnTo>
                      <a:pt x="1172908" y="701586"/>
                    </a:lnTo>
                    <a:lnTo>
                      <a:pt x="1172830" y="701346"/>
                    </a:lnTo>
                    <a:lnTo>
                      <a:pt x="1135965" y="701445"/>
                    </a:lnTo>
                    <a:lnTo>
                      <a:pt x="1124202" y="665372"/>
                    </a:lnTo>
                    <a:lnTo>
                      <a:pt x="1123971" y="665372"/>
                    </a:lnTo>
                    <a:lnTo>
                      <a:pt x="1123362" y="663987"/>
                    </a:lnTo>
                    <a:cubicBezTo>
                      <a:pt x="1122779" y="663439"/>
                      <a:pt x="1121974" y="663100"/>
                      <a:pt x="1121084" y="663100"/>
                    </a:cubicBezTo>
                    <a:close/>
                    <a:moveTo>
                      <a:pt x="458755" y="488108"/>
                    </a:moveTo>
                    <a:cubicBezTo>
                      <a:pt x="457865" y="488108"/>
                      <a:pt x="457060" y="488448"/>
                      <a:pt x="456477" y="488996"/>
                    </a:cubicBezTo>
                    <a:lnTo>
                      <a:pt x="455868" y="490381"/>
                    </a:lnTo>
                    <a:lnTo>
                      <a:pt x="455638" y="490381"/>
                    </a:lnTo>
                    <a:lnTo>
                      <a:pt x="443999" y="526073"/>
                    </a:lnTo>
                    <a:lnTo>
                      <a:pt x="407767" y="525976"/>
                    </a:lnTo>
                    <a:lnTo>
                      <a:pt x="407699" y="526185"/>
                    </a:lnTo>
                    <a:lnTo>
                      <a:pt x="406037" y="526315"/>
                    </a:lnTo>
                    <a:cubicBezTo>
                      <a:pt x="405346" y="526668"/>
                      <a:pt x="404789" y="527283"/>
                      <a:pt x="404530" y="528079"/>
                    </a:cubicBezTo>
                    <a:cubicBezTo>
                      <a:pt x="404272" y="528875"/>
                      <a:pt x="404360" y="529700"/>
                      <a:pt x="404712" y="530391"/>
                    </a:cubicBezTo>
                    <a:lnTo>
                      <a:pt x="405980" y="531473"/>
                    </a:lnTo>
                    <a:lnTo>
                      <a:pt x="405864" y="531830"/>
                    </a:lnTo>
                    <a:lnTo>
                      <a:pt x="435299" y="553087"/>
                    </a:lnTo>
                    <a:lnTo>
                      <a:pt x="423990" y="587994"/>
                    </a:lnTo>
                    <a:lnTo>
                      <a:pt x="424609" y="588444"/>
                    </a:lnTo>
                    <a:lnTo>
                      <a:pt x="424122" y="590471"/>
                    </a:lnTo>
                    <a:cubicBezTo>
                      <a:pt x="424244" y="591237"/>
                      <a:pt x="424657" y="591957"/>
                      <a:pt x="425335" y="592449"/>
                    </a:cubicBezTo>
                    <a:cubicBezTo>
                      <a:pt x="426689" y="593432"/>
                      <a:pt x="428585" y="593132"/>
                      <a:pt x="429569" y="591778"/>
                    </a:cubicBezTo>
                    <a:lnTo>
                      <a:pt x="429717" y="591162"/>
                    </a:lnTo>
                    <a:lnTo>
                      <a:pt x="459185" y="569803"/>
                    </a:lnTo>
                    <a:lnTo>
                      <a:pt x="488295" y="591064"/>
                    </a:lnTo>
                    <a:lnTo>
                      <a:pt x="488357" y="591322"/>
                    </a:lnTo>
                    <a:cubicBezTo>
                      <a:pt x="489402" y="592760"/>
                      <a:pt x="491416" y="593079"/>
                      <a:pt x="492855" y="592034"/>
                    </a:cubicBezTo>
                    <a:cubicBezTo>
                      <a:pt x="493575" y="591511"/>
                      <a:pt x="494014" y="590747"/>
                      <a:pt x="494143" y="589933"/>
                    </a:cubicBezTo>
                    <a:lnTo>
                      <a:pt x="493739" y="588248"/>
                    </a:lnTo>
                    <a:lnTo>
                      <a:pt x="494058" y="588016"/>
                    </a:lnTo>
                    <a:lnTo>
                      <a:pt x="482772" y="553609"/>
                    </a:lnTo>
                    <a:lnTo>
                      <a:pt x="511862" y="532601"/>
                    </a:lnTo>
                    <a:lnTo>
                      <a:pt x="512549" y="532655"/>
                    </a:lnTo>
                    <a:cubicBezTo>
                      <a:pt x="514141" y="532138"/>
                      <a:pt x="515013" y="530428"/>
                      <a:pt x="514495" y="528837"/>
                    </a:cubicBezTo>
                    <a:cubicBezTo>
                      <a:pt x="513978" y="527245"/>
                      <a:pt x="512268" y="526374"/>
                      <a:pt x="510676" y="526891"/>
                    </a:cubicBezTo>
                    <a:lnTo>
                      <a:pt x="510676" y="526891"/>
                    </a:lnTo>
                    <a:lnTo>
                      <a:pt x="510501" y="526355"/>
                    </a:lnTo>
                    <a:lnTo>
                      <a:pt x="473636" y="526453"/>
                    </a:lnTo>
                    <a:lnTo>
                      <a:pt x="461872" y="490381"/>
                    </a:lnTo>
                    <a:lnTo>
                      <a:pt x="461642" y="490381"/>
                    </a:lnTo>
                    <a:lnTo>
                      <a:pt x="461032" y="488996"/>
                    </a:lnTo>
                    <a:cubicBezTo>
                      <a:pt x="460450" y="488448"/>
                      <a:pt x="459644" y="488108"/>
                      <a:pt x="458755" y="488108"/>
                    </a:cubicBezTo>
                    <a:close/>
                    <a:moveTo>
                      <a:pt x="1166932" y="486593"/>
                    </a:moveTo>
                    <a:cubicBezTo>
                      <a:pt x="1166042" y="486593"/>
                      <a:pt x="1165237" y="486932"/>
                      <a:pt x="1164654" y="487481"/>
                    </a:cubicBezTo>
                    <a:lnTo>
                      <a:pt x="1164045" y="488866"/>
                    </a:lnTo>
                    <a:lnTo>
                      <a:pt x="1163814" y="488866"/>
                    </a:lnTo>
                    <a:lnTo>
                      <a:pt x="1152175" y="524558"/>
                    </a:lnTo>
                    <a:lnTo>
                      <a:pt x="1115944" y="524461"/>
                    </a:lnTo>
                    <a:lnTo>
                      <a:pt x="1115876" y="524670"/>
                    </a:lnTo>
                    <a:lnTo>
                      <a:pt x="1114214" y="524800"/>
                    </a:lnTo>
                    <a:cubicBezTo>
                      <a:pt x="1113523" y="525153"/>
                      <a:pt x="1112966" y="525768"/>
                      <a:pt x="1112707" y="526564"/>
                    </a:cubicBezTo>
                    <a:cubicBezTo>
                      <a:pt x="1112449" y="527360"/>
                      <a:pt x="1112537" y="528185"/>
                      <a:pt x="1112889" y="528876"/>
                    </a:cubicBezTo>
                    <a:lnTo>
                      <a:pt x="1114157" y="529958"/>
                    </a:lnTo>
                    <a:lnTo>
                      <a:pt x="1114041" y="530315"/>
                    </a:lnTo>
                    <a:lnTo>
                      <a:pt x="1143475" y="551572"/>
                    </a:lnTo>
                    <a:lnTo>
                      <a:pt x="1132166" y="586479"/>
                    </a:lnTo>
                    <a:lnTo>
                      <a:pt x="1132786" y="586929"/>
                    </a:lnTo>
                    <a:lnTo>
                      <a:pt x="1132299" y="588956"/>
                    </a:lnTo>
                    <a:cubicBezTo>
                      <a:pt x="1132421" y="589722"/>
                      <a:pt x="1132834" y="590442"/>
                      <a:pt x="1133512" y="590934"/>
                    </a:cubicBezTo>
                    <a:cubicBezTo>
                      <a:pt x="1134866" y="591917"/>
                      <a:pt x="1136762" y="591617"/>
                      <a:pt x="1137745" y="590263"/>
                    </a:cubicBezTo>
                    <a:lnTo>
                      <a:pt x="1137893" y="589647"/>
                    </a:lnTo>
                    <a:lnTo>
                      <a:pt x="1167362" y="568288"/>
                    </a:lnTo>
                    <a:lnTo>
                      <a:pt x="1196471" y="589549"/>
                    </a:lnTo>
                    <a:lnTo>
                      <a:pt x="1196533" y="589807"/>
                    </a:lnTo>
                    <a:cubicBezTo>
                      <a:pt x="1197579" y="591245"/>
                      <a:pt x="1199593" y="591564"/>
                      <a:pt x="1201032" y="590519"/>
                    </a:cubicBezTo>
                    <a:cubicBezTo>
                      <a:pt x="1201751" y="589996"/>
                      <a:pt x="1202191" y="589232"/>
                      <a:pt x="1202320" y="588418"/>
                    </a:cubicBezTo>
                    <a:lnTo>
                      <a:pt x="1201915" y="586733"/>
                    </a:lnTo>
                    <a:lnTo>
                      <a:pt x="1202234" y="586501"/>
                    </a:lnTo>
                    <a:lnTo>
                      <a:pt x="1190948" y="552094"/>
                    </a:lnTo>
                    <a:lnTo>
                      <a:pt x="1220511" y="530744"/>
                    </a:lnTo>
                    <a:lnTo>
                      <a:pt x="1220726" y="530761"/>
                    </a:lnTo>
                    <a:cubicBezTo>
                      <a:pt x="1222318" y="530244"/>
                      <a:pt x="1223189" y="528534"/>
                      <a:pt x="1222672" y="526943"/>
                    </a:cubicBezTo>
                    <a:cubicBezTo>
                      <a:pt x="1222155" y="525351"/>
                      <a:pt x="1220444" y="524480"/>
                      <a:pt x="1218852" y="524997"/>
                    </a:cubicBezTo>
                    <a:lnTo>
                      <a:pt x="1218756" y="525080"/>
                    </a:lnTo>
                    <a:lnTo>
                      <a:pt x="1218677" y="524840"/>
                    </a:lnTo>
                    <a:lnTo>
                      <a:pt x="1181813" y="524938"/>
                    </a:lnTo>
                    <a:lnTo>
                      <a:pt x="1170049" y="488866"/>
                    </a:lnTo>
                    <a:lnTo>
                      <a:pt x="1169819" y="488866"/>
                    </a:lnTo>
                    <a:lnTo>
                      <a:pt x="1169209" y="487481"/>
                    </a:lnTo>
                    <a:cubicBezTo>
                      <a:pt x="1168626" y="486932"/>
                      <a:pt x="1167821" y="486593"/>
                      <a:pt x="1166932" y="486593"/>
                    </a:cubicBezTo>
                    <a:close/>
                    <a:moveTo>
                      <a:pt x="1121084" y="310465"/>
                    </a:moveTo>
                    <a:cubicBezTo>
                      <a:pt x="1120195" y="310465"/>
                      <a:pt x="1119389" y="310805"/>
                      <a:pt x="1118807" y="311353"/>
                    </a:cubicBezTo>
                    <a:lnTo>
                      <a:pt x="1118197" y="312738"/>
                    </a:lnTo>
                    <a:lnTo>
                      <a:pt x="1117967" y="312738"/>
                    </a:lnTo>
                    <a:lnTo>
                      <a:pt x="1106328" y="348430"/>
                    </a:lnTo>
                    <a:lnTo>
                      <a:pt x="1070096" y="348333"/>
                    </a:lnTo>
                    <a:lnTo>
                      <a:pt x="1070028" y="348542"/>
                    </a:lnTo>
                    <a:lnTo>
                      <a:pt x="1068366" y="348672"/>
                    </a:lnTo>
                    <a:cubicBezTo>
                      <a:pt x="1067675" y="349025"/>
                      <a:pt x="1067118" y="349640"/>
                      <a:pt x="1066859" y="350436"/>
                    </a:cubicBezTo>
                    <a:cubicBezTo>
                      <a:pt x="1066601" y="351232"/>
                      <a:pt x="1066689" y="352057"/>
                      <a:pt x="1067042" y="352748"/>
                    </a:cubicBezTo>
                    <a:lnTo>
                      <a:pt x="1068309" y="353830"/>
                    </a:lnTo>
                    <a:lnTo>
                      <a:pt x="1068193" y="354187"/>
                    </a:lnTo>
                    <a:lnTo>
                      <a:pt x="1097628" y="375445"/>
                    </a:lnTo>
                    <a:lnTo>
                      <a:pt x="1086319" y="410351"/>
                    </a:lnTo>
                    <a:lnTo>
                      <a:pt x="1086938" y="410801"/>
                    </a:lnTo>
                    <a:lnTo>
                      <a:pt x="1086452" y="412828"/>
                    </a:lnTo>
                    <a:cubicBezTo>
                      <a:pt x="1086573" y="413594"/>
                      <a:pt x="1086986" y="414314"/>
                      <a:pt x="1087664" y="414806"/>
                    </a:cubicBezTo>
                    <a:cubicBezTo>
                      <a:pt x="1089018" y="415789"/>
                      <a:pt x="1090914" y="415489"/>
                      <a:pt x="1091898" y="414135"/>
                    </a:cubicBezTo>
                    <a:lnTo>
                      <a:pt x="1092046" y="413519"/>
                    </a:lnTo>
                    <a:lnTo>
                      <a:pt x="1121514" y="392160"/>
                    </a:lnTo>
                    <a:lnTo>
                      <a:pt x="1150624" y="413421"/>
                    </a:lnTo>
                    <a:lnTo>
                      <a:pt x="1150686" y="413679"/>
                    </a:lnTo>
                    <a:cubicBezTo>
                      <a:pt x="1151731" y="415117"/>
                      <a:pt x="1153745" y="415436"/>
                      <a:pt x="1155184" y="414391"/>
                    </a:cubicBezTo>
                    <a:cubicBezTo>
                      <a:pt x="1155904" y="413868"/>
                      <a:pt x="1156343" y="413104"/>
                      <a:pt x="1156472" y="412290"/>
                    </a:cubicBezTo>
                    <a:lnTo>
                      <a:pt x="1156068" y="410605"/>
                    </a:lnTo>
                    <a:lnTo>
                      <a:pt x="1156386" y="410373"/>
                    </a:lnTo>
                    <a:lnTo>
                      <a:pt x="1145101" y="375966"/>
                    </a:lnTo>
                    <a:lnTo>
                      <a:pt x="1174663" y="354616"/>
                    </a:lnTo>
                    <a:lnTo>
                      <a:pt x="1174878" y="354633"/>
                    </a:lnTo>
                    <a:cubicBezTo>
                      <a:pt x="1176470" y="354116"/>
                      <a:pt x="1177342" y="352406"/>
                      <a:pt x="1176824" y="350815"/>
                    </a:cubicBezTo>
                    <a:cubicBezTo>
                      <a:pt x="1176307" y="349223"/>
                      <a:pt x="1174597" y="348352"/>
                      <a:pt x="1173005" y="348869"/>
                    </a:cubicBezTo>
                    <a:lnTo>
                      <a:pt x="1172908" y="348952"/>
                    </a:lnTo>
                    <a:lnTo>
                      <a:pt x="1172830" y="348712"/>
                    </a:lnTo>
                    <a:lnTo>
                      <a:pt x="1135965" y="348810"/>
                    </a:lnTo>
                    <a:lnTo>
                      <a:pt x="1124202" y="312738"/>
                    </a:lnTo>
                    <a:lnTo>
                      <a:pt x="1123971" y="312738"/>
                    </a:lnTo>
                    <a:lnTo>
                      <a:pt x="1123362" y="311353"/>
                    </a:lnTo>
                    <a:cubicBezTo>
                      <a:pt x="1122779" y="310805"/>
                      <a:pt x="1121974" y="310465"/>
                      <a:pt x="1121084" y="310465"/>
                    </a:cubicBezTo>
                    <a:close/>
                    <a:moveTo>
                      <a:pt x="503087" y="308950"/>
                    </a:moveTo>
                    <a:cubicBezTo>
                      <a:pt x="502198" y="308950"/>
                      <a:pt x="501393" y="309289"/>
                      <a:pt x="500810" y="309838"/>
                    </a:cubicBezTo>
                    <a:lnTo>
                      <a:pt x="500200" y="311223"/>
                    </a:lnTo>
                    <a:lnTo>
                      <a:pt x="499970" y="311223"/>
                    </a:lnTo>
                    <a:lnTo>
                      <a:pt x="488330" y="346915"/>
                    </a:lnTo>
                    <a:lnTo>
                      <a:pt x="452099" y="346818"/>
                    </a:lnTo>
                    <a:lnTo>
                      <a:pt x="452031" y="347027"/>
                    </a:lnTo>
                    <a:lnTo>
                      <a:pt x="450369" y="347157"/>
                    </a:lnTo>
                    <a:cubicBezTo>
                      <a:pt x="449678" y="347510"/>
                      <a:pt x="449121" y="348125"/>
                      <a:pt x="448863" y="348921"/>
                    </a:cubicBezTo>
                    <a:cubicBezTo>
                      <a:pt x="448604" y="349717"/>
                      <a:pt x="448692" y="350542"/>
                      <a:pt x="449044" y="351233"/>
                    </a:cubicBezTo>
                    <a:lnTo>
                      <a:pt x="450312" y="352315"/>
                    </a:lnTo>
                    <a:lnTo>
                      <a:pt x="450196" y="352672"/>
                    </a:lnTo>
                    <a:lnTo>
                      <a:pt x="479630" y="373930"/>
                    </a:lnTo>
                    <a:lnTo>
                      <a:pt x="468322" y="408836"/>
                    </a:lnTo>
                    <a:lnTo>
                      <a:pt x="468942" y="409286"/>
                    </a:lnTo>
                    <a:lnTo>
                      <a:pt x="468455" y="411313"/>
                    </a:lnTo>
                    <a:cubicBezTo>
                      <a:pt x="468576" y="412079"/>
                      <a:pt x="468990" y="412799"/>
                      <a:pt x="469667" y="413291"/>
                    </a:cubicBezTo>
                    <a:cubicBezTo>
                      <a:pt x="471021" y="414274"/>
                      <a:pt x="472917" y="413974"/>
                      <a:pt x="473901" y="412620"/>
                    </a:cubicBezTo>
                    <a:lnTo>
                      <a:pt x="474049" y="412004"/>
                    </a:lnTo>
                    <a:lnTo>
                      <a:pt x="503517" y="390645"/>
                    </a:lnTo>
                    <a:lnTo>
                      <a:pt x="532627" y="411906"/>
                    </a:lnTo>
                    <a:lnTo>
                      <a:pt x="532689" y="412163"/>
                    </a:lnTo>
                    <a:cubicBezTo>
                      <a:pt x="533734" y="413602"/>
                      <a:pt x="535748" y="413921"/>
                      <a:pt x="537188" y="412876"/>
                    </a:cubicBezTo>
                    <a:cubicBezTo>
                      <a:pt x="537907" y="412353"/>
                      <a:pt x="538347" y="411589"/>
                      <a:pt x="538476" y="410775"/>
                    </a:cubicBezTo>
                    <a:lnTo>
                      <a:pt x="538071" y="409090"/>
                    </a:lnTo>
                    <a:lnTo>
                      <a:pt x="538390" y="408858"/>
                    </a:lnTo>
                    <a:lnTo>
                      <a:pt x="527104" y="374451"/>
                    </a:lnTo>
                    <a:lnTo>
                      <a:pt x="556667" y="353101"/>
                    </a:lnTo>
                    <a:lnTo>
                      <a:pt x="556881" y="353118"/>
                    </a:lnTo>
                    <a:cubicBezTo>
                      <a:pt x="558473" y="352601"/>
                      <a:pt x="559345" y="350891"/>
                      <a:pt x="558827" y="349300"/>
                    </a:cubicBezTo>
                    <a:cubicBezTo>
                      <a:pt x="558310" y="347708"/>
                      <a:pt x="556600" y="346837"/>
                      <a:pt x="555008" y="347354"/>
                    </a:cubicBezTo>
                    <a:lnTo>
                      <a:pt x="554911" y="347437"/>
                    </a:lnTo>
                    <a:lnTo>
                      <a:pt x="554833" y="347197"/>
                    </a:lnTo>
                    <a:lnTo>
                      <a:pt x="517968" y="347295"/>
                    </a:lnTo>
                    <a:lnTo>
                      <a:pt x="506205" y="311223"/>
                    </a:lnTo>
                    <a:lnTo>
                      <a:pt x="505975" y="311223"/>
                    </a:lnTo>
                    <a:lnTo>
                      <a:pt x="505365" y="309838"/>
                    </a:lnTo>
                    <a:cubicBezTo>
                      <a:pt x="504782" y="309289"/>
                      <a:pt x="503977" y="308950"/>
                      <a:pt x="503087" y="308950"/>
                    </a:cubicBezTo>
                    <a:close/>
                    <a:moveTo>
                      <a:pt x="991877" y="176760"/>
                    </a:moveTo>
                    <a:cubicBezTo>
                      <a:pt x="990988" y="176760"/>
                      <a:pt x="990182" y="177099"/>
                      <a:pt x="989599" y="177647"/>
                    </a:cubicBezTo>
                    <a:lnTo>
                      <a:pt x="988990" y="179032"/>
                    </a:lnTo>
                    <a:lnTo>
                      <a:pt x="988760" y="179032"/>
                    </a:lnTo>
                    <a:lnTo>
                      <a:pt x="977120" y="214724"/>
                    </a:lnTo>
                    <a:lnTo>
                      <a:pt x="940889" y="214627"/>
                    </a:lnTo>
                    <a:lnTo>
                      <a:pt x="940821" y="214836"/>
                    </a:lnTo>
                    <a:lnTo>
                      <a:pt x="939159" y="214967"/>
                    </a:lnTo>
                    <a:cubicBezTo>
                      <a:pt x="938468" y="215319"/>
                      <a:pt x="937911" y="215935"/>
                      <a:pt x="937652" y="216731"/>
                    </a:cubicBezTo>
                    <a:cubicBezTo>
                      <a:pt x="937394" y="217526"/>
                      <a:pt x="937482" y="218352"/>
                      <a:pt x="937834" y="219043"/>
                    </a:cubicBezTo>
                    <a:lnTo>
                      <a:pt x="939102" y="220125"/>
                    </a:lnTo>
                    <a:lnTo>
                      <a:pt x="938986" y="220482"/>
                    </a:lnTo>
                    <a:lnTo>
                      <a:pt x="968420" y="241739"/>
                    </a:lnTo>
                    <a:lnTo>
                      <a:pt x="957112" y="276645"/>
                    </a:lnTo>
                    <a:lnTo>
                      <a:pt x="957731" y="277095"/>
                    </a:lnTo>
                    <a:lnTo>
                      <a:pt x="957244" y="279123"/>
                    </a:lnTo>
                    <a:cubicBezTo>
                      <a:pt x="957366" y="279889"/>
                      <a:pt x="957779" y="280608"/>
                      <a:pt x="958457" y="281100"/>
                    </a:cubicBezTo>
                    <a:cubicBezTo>
                      <a:pt x="959811" y="282084"/>
                      <a:pt x="961707" y="281784"/>
                      <a:pt x="962691" y="280430"/>
                    </a:cubicBezTo>
                    <a:lnTo>
                      <a:pt x="962839" y="279814"/>
                    </a:lnTo>
                    <a:lnTo>
                      <a:pt x="992307" y="258455"/>
                    </a:lnTo>
                    <a:lnTo>
                      <a:pt x="1021417" y="279716"/>
                    </a:lnTo>
                    <a:lnTo>
                      <a:pt x="1021478" y="279973"/>
                    </a:lnTo>
                    <a:cubicBezTo>
                      <a:pt x="1022524" y="281412"/>
                      <a:pt x="1024538" y="281731"/>
                      <a:pt x="1025977" y="280685"/>
                    </a:cubicBezTo>
                    <a:cubicBezTo>
                      <a:pt x="1026697" y="280163"/>
                      <a:pt x="1027136" y="279398"/>
                      <a:pt x="1027265" y="278584"/>
                    </a:cubicBezTo>
                    <a:lnTo>
                      <a:pt x="1026861" y="276899"/>
                    </a:lnTo>
                    <a:lnTo>
                      <a:pt x="1027180" y="276668"/>
                    </a:lnTo>
                    <a:lnTo>
                      <a:pt x="1015894" y="242261"/>
                    </a:lnTo>
                    <a:lnTo>
                      <a:pt x="1045457" y="220911"/>
                    </a:lnTo>
                    <a:lnTo>
                      <a:pt x="1045671" y="220927"/>
                    </a:lnTo>
                    <a:cubicBezTo>
                      <a:pt x="1047263" y="220410"/>
                      <a:pt x="1048135" y="218701"/>
                      <a:pt x="1047617" y="217109"/>
                    </a:cubicBezTo>
                    <a:cubicBezTo>
                      <a:pt x="1047100" y="215518"/>
                      <a:pt x="1045390" y="214646"/>
                      <a:pt x="1043798" y="215164"/>
                    </a:cubicBezTo>
                    <a:lnTo>
                      <a:pt x="1043701" y="215247"/>
                    </a:lnTo>
                    <a:lnTo>
                      <a:pt x="1043623" y="215006"/>
                    </a:lnTo>
                    <a:lnTo>
                      <a:pt x="1006758" y="215105"/>
                    </a:lnTo>
                    <a:lnTo>
                      <a:pt x="994994" y="179032"/>
                    </a:lnTo>
                    <a:lnTo>
                      <a:pt x="994764" y="179032"/>
                    </a:lnTo>
                    <a:lnTo>
                      <a:pt x="994154" y="177647"/>
                    </a:lnTo>
                    <a:cubicBezTo>
                      <a:pt x="993572" y="177099"/>
                      <a:pt x="992766" y="176760"/>
                      <a:pt x="991877" y="176760"/>
                    </a:cubicBezTo>
                    <a:close/>
                    <a:moveTo>
                      <a:pt x="635705" y="176381"/>
                    </a:moveTo>
                    <a:cubicBezTo>
                      <a:pt x="634815" y="176381"/>
                      <a:pt x="634010" y="176720"/>
                      <a:pt x="633427" y="177268"/>
                    </a:cubicBezTo>
                    <a:lnTo>
                      <a:pt x="632817" y="178653"/>
                    </a:lnTo>
                    <a:lnTo>
                      <a:pt x="632587" y="178653"/>
                    </a:lnTo>
                    <a:lnTo>
                      <a:pt x="620948" y="214346"/>
                    </a:lnTo>
                    <a:lnTo>
                      <a:pt x="584716" y="214249"/>
                    </a:lnTo>
                    <a:lnTo>
                      <a:pt x="584649" y="214457"/>
                    </a:lnTo>
                    <a:lnTo>
                      <a:pt x="582987" y="214588"/>
                    </a:lnTo>
                    <a:cubicBezTo>
                      <a:pt x="582295" y="214940"/>
                      <a:pt x="581738" y="215556"/>
                      <a:pt x="581480" y="216352"/>
                    </a:cubicBezTo>
                    <a:cubicBezTo>
                      <a:pt x="581221" y="217147"/>
                      <a:pt x="581310" y="217973"/>
                      <a:pt x="581662" y="218664"/>
                    </a:cubicBezTo>
                    <a:lnTo>
                      <a:pt x="582930" y="219746"/>
                    </a:lnTo>
                    <a:lnTo>
                      <a:pt x="582814" y="220103"/>
                    </a:lnTo>
                    <a:lnTo>
                      <a:pt x="612248" y="241360"/>
                    </a:lnTo>
                    <a:lnTo>
                      <a:pt x="600939" y="276266"/>
                    </a:lnTo>
                    <a:lnTo>
                      <a:pt x="601559" y="276716"/>
                    </a:lnTo>
                    <a:lnTo>
                      <a:pt x="601072" y="278744"/>
                    </a:lnTo>
                    <a:cubicBezTo>
                      <a:pt x="601193" y="279510"/>
                      <a:pt x="601607" y="280230"/>
                      <a:pt x="602284" y="280722"/>
                    </a:cubicBezTo>
                    <a:cubicBezTo>
                      <a:pt x="603638" y="281705"/>
                      <a:pt x="605534" y="281405"/>
                      <a:pt x="606518" y="280051"/>
                    </a:cubicBezTo>
                    <a:lnTo>
                      <a:pt x="606666" y="279435"/>
                    </a:lnTo>
                    <a:lnTo>
                      <a:pt x="636135" y="258076"/>
                    </a:lnTo>
                    <a:lnTo>
                      <a:pt x="665244" y="279337"/>
                    </a:lnTo>
                    <a:lnTo>
                      <a:pt x="665306" y="279594"/>
                    </a:lnTo>
                    <a:cubicBezTo>
                      <a:pt x="666352" y="281033"/>
                      <a:pt x="668366" y="281352"/>
                      <a:pt x="669805" y="280307"/>
                    </a:cubicBezTo>
                    <a:cubicBezTo>
                      <a:pt x="670524" y="279784"/>
                      <a:pt x="670964" y="279019"/>
                      <a:pt x="671093" y="278206"/>
                    </a:cubicBezTo>
                    <a:lnTo>
                      <a:pt x="670688" y="276520"/>
                    </a:lnTo>
                    <a:lnTo>
                      <a:pt x="671007" y="276289"/>
                    </a:lnTo>
                    <a:lnTo>
                      <a:pt x="659721" y="241882"/>
                    </a:lnTo>
                    <a:lnTo>
                      <a:pt x="689284" y="220532"/>
                    </a:lnTo>
                    <a:lnTo>
                      <a:pt x="689499" y="220549"/>
                    </a:lnTo>
                    <a:cubicBezTo>
                      <a:pt x="691091" y="220032"/>
                      <a:pt x="691962" y="218322"/>
                      <a:pt x="691445" y="216731"/>
                    </a:cubicBezTo>
                    <a:cubicBezTo>
                      <a:pt x="690928" y="215139"/>
                      <a:pt x="689217" y="214268"/>
                      <a:pt x="687625" y="214785"/>
                    </a:cubicBezTo>
                    <a:lnTo>
                      <a:pt x="687529" y="214868"/>
                    </a:lnTo>
                    <a:lnTo>
                      <a:pt x="687450" y="214627"/>
                    </a:lnTo>
                    <a:lnTo>
                      <a:pt x="650585" y="214726"/>
                    </a:lnTo>
                    <a:lnTo>
                      <a:pt x="638822" y="178653"/>
                    </a:lnTo>
                    <a:lnTo>
                      <a:pt x="638592" y="178653"/>
                    </a:lnTo>
                    <a:lnTo>
                      <a:pt x="637982" y="177268"/>
                    </a:lnTo>
                    <a:cubicBezTo>
                      <a:pt x="637399" y="176720"/>
                      <a:pt x="636594" y="176381"/>
                      <a:pt x="635705" y="176381"/>
                    </a:cubicBezTo>
                    <a:close/>
                    <a:moveTo>
                      <a:pt x="812654" y="133201"/>
                    </a:moveTo>
                    <a:cubicBezTo>
                      <a:pt x="811764" y="133201"/>
                      <a:pt x="810959" y="133540"/>
                      <a:pt x="810376" y="134089"/>
                    </a:cubicBezTo>
                    <a:lnTo>
                      <a:pt x="809767" y="135474"/>
                    </a:lnTo>
                    <a:lnTo>
                      <a:pt x="809536" y="135474"/>
                    </a:lnTo>
                    <a:lnTo>
                      <a:pt x="797897" y="171166"/>
                    </a:lnTo>
                    <a:lnTo>
                      <a:pt x="761666" y="171069"/>
                    </a:lnTo>
                    <a:lnTo>
                      <a:pt x="761598" y="171278"/>
                    </a:lnTo>
                    <a:lnTo>
                      <a:pt x="759936" y="171408"/>
                    </a:lnTo>
                    <a:cubicBezTo>
                      <a:pt x="759245" y="171760"/>
                      <a:pt x="758688" y="172376"/>
                      <a:pt x="758429" y="173172"/>
                    </a:cubicBezTo>
                    <a:cubicBezTo>
                      <a:pt x="758171" y="173968"/>
                      <a:pt x="758259" y="174793"/>
                      <a:pt x="758611" y="175484"/>
                    </a:cubicBezTo>
                    <a:lnTo>
                      <a:pt x="759879" y="176566"/>
                    </a:lnTo>
                    <a:lnTo>
                      <a:pt x="759763" y="176923"/>
                    </a:lnTo>
                    <a:lnTo>
                      <a:pt x="789197" y="198181"/>
                    </a:lnTo>
                    <a:lnTo>
                      <a:pt x="777889" y="233087"/>
                    </a:lnTo>
                    <a:lnTo>
                      <a:pt x="778508" y="233536"/>
                    </a:lnTo>
                    <a:lnTo>
                      <a:pt x="778021" y="235564"/>
                    </a:lnTo>
                    <a:cubicBezTo>
                      <a:pt x="778143" y="236330"/>
                      <a:pt x="778556" y="237050"/>
                      <a:pt x="779233" y="237542"/>
                    </a:cubicBezTo>
                    <a:cubicBezTo>
                      <a:pt x="780588" y="238525"/>
                      <a:pt x="782484" y="238225"/>
                      <a:pt x="783467" y="236871"/>
                    </a:cubicBezTo>
                    <a:lnTo>
                      <a:pt x="783615" y="236255"/>
                    </a:lnTo>
                    <a:lnTo>
                      <a:pt x="813084" y="214896"/>
                    </a:lnTo>
                    <a:lnTo>
                      <a:pt x="842194" y="236157"/>
                    </a:lnTo>
                    <a:lnTo>
                      <a:pt x="842256" y="236415"/>
                    </a:lnTo>
                    <a:cubicBezTo>
                      <a:pt x="843301" y="237853"/>
                      <a:pt x="845315" y="238172"/>
                      <a:pt x="846754" y="237127"/>
                    </a:cubicBezTo>
                    <a:cubicBezTo>
                      <a:pt x="847474" y="236604"/>
                      <a:pt x="847913" y="235840"/>
                      <a:pt x="848042" y="235026"/>
                    </a:cubicBezTo>
                    <a:lnTo>
                      <a:pt x="847638" y="233341"/>
                    </a:lnTo>
                    <a:lnTo>
                      <a:pt x="847957" y="233109"/>
                    </a:lnTo>
                    <a:lnTo>
                      <a:pt x="836671" y="198702"/>
                    </a:lnTo>
                    <a:lnTo>
                      <a:pt x="866233" y="177352"/>
                    </a:lnTo>
                    <a:lnTo>
                      <a:pt x="866448" y="177369"/>
                    </a:lnTo>
                    <a:cubicBezTo>
                      <a:pt x="868040" y="176852"/>
                      <a:pt x="868912" y="175142"/>
                      <a:pt x="868395" y="173551"/>
                    </a:cubicBezTo>
                    <a:cubicBezTo>
                      <a:pt x="867877" y="171959"/>
                      <a:pt x="866167" y="171088"/>
                      <a:pt x="864575" y="171605"/>
                    </a:cubicBezTo>
                    <a:lnTo>
                      <a:pt x="864478" y="171688"/>
                    </a:lnTo>
                    <a:lnTo>
                      <a:pt x="864400" y="171447"/>
                    </a:lnTo>
                    <a:lnTo>
                      <a:pt x="827535" y="171546"/>
                    </a:lnTo>
                    <a:lnTo>
                      <a:pt x="815771" y="135474"/>
                    </a:lnTo>
                    <a:lnTo>
                      <a:pt x="815541" y="135474"/>
                    </a:lnTo>
                    <a:lnTo>
                      <a:pt x="814931" y="134089"/>
                    </a:lnTo>
                    <a:cubicBezTo>
                      <a:pt x="814349" y="133540"/>
                      <a:pt x="813543" y="133201"/>
                      <a:pt x="812654" y="133201"/>
                    </a:cubicBezTo>
                    <a:close/>
                    <a:moveTo>
                      <a:pt x="0" y="0"/>
                    </a:moveTo>
                    <a:lnTo>
                      <a:pt x="1627200" y="0"/>
                    </a:lnTo>
                    <a:lnTo>
                      <a:pt x="1627200" y="1080000"/>
                    </a:lnTo>
                    <a:lnTo>
                      <a:pt x="0" y="1080000"/>
                    </a:lnTo>
                    <a:close/>
                  </a:path>
                </a:pathLst>
              </a:cu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GB" sz="1539"/>
              </a:p>
            </p:txBody>
          </p:sp>
        </p:grpSp>
      </p:grpSp>
      <p:grpSp>
        <p:nvGrpSpPr>
          <p:cNvPr id="17" name="Group 16"/>
          <p:cNvGrpSpPr/>
          <p:nvPr/>
        </p:nvGrpSpPr>
        <p:grpSpPr>
          <a:xfrm>
            <a:off x="211501" y="1741234"/>
            <a:ext cx="4515028" cy="644985"/>
            <a:chOff x="277403" y="2144300"/>
            <a:chExt cx="5279291" cy="754162"/>
          </a:xfrm>
        </p:grpSpPr>
        <p:sp>
          <p:nvSpPr>
            <p:cNvPr id="55" name="TextBox 54"/>
            <p:cNvSpPr txBox="1"/>
            <p:nvPr/>
          </p:nvSpPr>
          <p:spPr>
            <a:xfrm>
              <a:off x="1183296" y="2144300"/>
              <a:ext cx="4373398" cy="754162"/>
            </a:xfrm>
            <a:prstGeom prst="rect">
              <a:avLst/>
            </a:prstGeom>
            <a:noFill/>
          </p:spPr>
          <p:txBody>
            <a:bodyPr wrap="square" rtlCol="0">
              <a:spAutoFit/>
            </a:bodyPr>
            <a:lstStyle/>
            <a:p>
              <a:r>
                <a:rPr lang="en-GB" sz="1197" b="1" dirty="0"/>
                <a:t>United Nations</a:t>
              </a:r>
              <a:endParaRPr lang="en-GB" sz="1197" dirty="0"/>
            </a:p>
            <a:p>
              <a:r>
                <a:rPr lang="en-GB" sz="1197" dirty="0"/>
                <a:t>Decade of Action for Road Safety 2011-20</a:t>
              </a:r>
            </a:p>
            <a:p>
              <a:r>
                <a:rPr lang="en-GB" sz="1197" b="1" dirty="0">
                  <a:solidFill>
                    <a:srgbClr val="C99212"/>
                  </a:solidFill>
                </a:rPr>
                <a:t>SDG target to halve road deaths by 2020</a:t>
              </a:r>
            </a:p>
          </p:txBody>
        </p:sp>
        <p:sp>
          <p:nvSpPr>
            <p:cNvPr id="61" name="Freeform 60"/>
            <p:cNvSpPr>
              <a:spLocks noChangeAspect="1"/>
            </p:cNvSpPr>
            <p:nvPr/>
          </p:nvSpPr>
          <p:spPr>
            <a:xfrm>
              <a:off x="277403" y="2215058"/>
              <a:ext cx="900000" cy="597148"/>
            </a:xfrm>
            <a:custGeom>
              <a:avLst/>
              <a:gdLst>
                <a:gd name="connsiteX0" fmla="*/ 4109605 w 8588828"/>
                <a:gd name="connsiteY0" fmla="*/ 3904919 h 5698671"/>
                <a:gd name="connsiteX1" fmla="*/ 3253485 w 8588828"/>
                <a:gd name="connsiteY1" fmla="*/ 4026508 h 5698671"/>
                <a:gd name="connsiteX2" fmla="*/ 3664439 w 8588828"/>
                <a:gd name="connsiteY2" fmla="*/ 4176829 h 5698671"/>
                <a:gd name="connsiteX3" fmla="*/ 3939164 w 8588828"/>
                <a:gd name="connsiteY3" fmla="*/ 4072673 h 5698671"/>
                <a:gd name="connsiteX4" fmla="*/ 4198627 w 8588828"/>
                <a:gd name="connsiteY4" fmla="*/ 3959338 h 5698671"/>
                <a:gd name="connsiteX5" fmla="*/ 4220615 w 8588828"/>
                <a:gd name="connsiteY5" fmla="*/ 3962900 h 5698671"/>
                <a:gd name="connsiteX6" fmla="*/ 4185914 w 8588828"/>
                <a:gd name="connsiteY6" fmla="*/ 3976369 h 5698671"/>
                <a:gd name="connsiteX7" fmla="*/ 3848590 w 8588828"/>
                <a:gd name="connsiteY7" fmla="*/ 4237500 h 5698671"/>
                <a:gd name="connsiteX8" fmla="*/ 3924902 w 8588828"/>
                <a:gd name="connsiteY8" fmla="*/ 4302366 h 5698671"/>
                <a:gd name="connsiteX9" fmla="*/ 4263932 w 8588828"/>
                <a:gd name="connsiteY9" fmla="*/ 3997340 h 5698671"/>
                <a:gd name="connsiteX10" fmla="*/ 4309004 w 8588828"/>
                <a:gd name="connsiteY10" fmla="*/ 3981681 h 5698671"/>
                <a:gd name="connsiteX11" fmla="*/ 4344183 w 8588828"/>
                <a:gd name="connsiteY11" fmla="*/ 3993903 h 5698671"/>
                <a:gd name="connsiteX12" fmla="*/ 4683211 w 8588828"/>
                <a:gd name="connsiteY12" fmla="*/ 4298928 h 5698671"/>
                <a:gd name="connsiteX13" fmla="*/ 4759523 w 8588828"/>
                <a:gd name="connsiteY13" fmla="*/ 4234063 h 5698671"/>
                <a:gd name="connsiteX14" fmla="*/ 4422198 w 8588828"/>
                <a:gd name="connsiteY14" fmla="*/ 3972931 h 5698671"/>
                <a:gd name="connsiteX15" fmla="*/ 4399995 w 8588828"/>
                <a:gd name="connsiteY15" fmla="*/ 3964314 h 5698671"/>
                <a:gd name="connsiteX16" fmla="*/ 4409486 w 8588828"/>
                <a:gd name="connsiteY16" fmla="*/ 3962776 h 5698671"/>
                <a:gd name="connsiteX17" fmla="*/ 4668948 w 8588828"/>
                <a:gd name="connsiteY17" fmla="*/ 4065798 h 5698671"/>
                <a:gd name="connsiteX18" fmla="*/ 4943674 w 8588828"/>
                <a:gd name="connsiteY18" fmla="*/ 4180267 h 5698671"/>
                <a:gd name="connsiteX19" fmla="*/ 5344315 w 8588828"/>
                <a:gd name="connsiteY19" fmla="*/ 4016194 h 5698671"/>
                <a:gd name="connsiteX20" fmla="*/ 4498066 w 8588828"/>
                <a:gd name="connsiteY20" fmla="*/ 3907766 h 5698671"/>
                <a:gd name="connsiteX21" fmla="*/ 4356068 w 8588828"/>
                <a:gd name="connsiteY21" fmla="*/ 3924620 h 5698671"/>
                <a:gd name="connsiteX22" fmla="*/ 4310443 w 8588828"/>
                <a:gd name="connsiteY22" fmla="*/ 3933213 h 5698671"/>
                <a:gd name="connsiteX23" fmla="*/ 4297708 w 8588828"/>
                <a:gd name="connsiteY23" fmla="*/ 3929782 h 5698671"/>
                <a:gd name="connsiteX24" fmla="*/ 4252048 w 8588828"/>
                <a:gd name="connsiteY24" fmla="*/ 3921182 h 5698671"/>
                <a:gd name="connsiteX25" fmla="*/ 4109605 w 8588828"/>
                <a:gd name="connsiteY25" fmla="*/ 3904919 h 5698671"/>
                <a:gd name="connsiteX26" fmla="*/ 5282039 w 8588828"/>
                <a:gd name="connsiteY26" fmla="*/ 3498708 h 5698671"/>
                <a:gd name="connsiteX27" fmla="*/ 4981829 w 8588828"/>
                <a:gd name="connsiteY27" fmla="*/ 3765801 h 5698671"/>
                <a:gd name="connsiteX28" fmla="*/ 4695657 w 8588828"/>
                <a:gd name="connsiteY28" fmla="*/ 3916989 h 5698671"/>
                <a:gd name="connsiteX29" fmla="*/ 5272671 w 8588828"/>
                <a:gd name="connsiteY29" fmla="*/ 3991721 h 5698671"/>
                <a:gd name="connsiteX30" fmla="*/ 5638117 w 8588828"/>
                <a:gd name="connsiteY30" fmla="*/ 3714760 h 5698671"/>
                <a:gd name="connsiteX31" fmla="*/ 4913148 w 8588828"/>
                <a:gd name="connsiteY31" fmla="*/ 3897910 h 5698671"/>
                <a:gd name="connsiteX32" fmla="*/ 5282039 w 8588828"/>
                <a:gd name="connsiteY32" fmla="*/ 3498708 h 5698671"/>
                <a:gd name="connsiteX33" fmla="*/ 3305447 w 8588828"/>
                <a:gd name="connsiteY33" fmla="*/ 3498708 h 5698671"/>
                <a:gd name="connsiteX34" fmla="*/ 3674339 w 8588828"/>
                <a:gd name="connsiteY34" fmla="*/ 3897910 h 5698671"/>
                <a:gd name="connsiteX35" fmla="*/ 2949370 w 8588828"/>
                <a:gd name="connsiteY35" fmla="*/ 3714760 h 5698671"/>
                <a:gd name="connsiteX36" fmla="*/ 3314816 w 8588828"/>
                <a:gd name="connsiteY36" fmla="*/ 3991721 h 5698671"/>
                <a:gd name="connsiteX37" fmla="*/ 3891830 w 8588828"/>
                <a:gd name="connsiteY37" fmla="*/ 3916989 h 5698671"/>
                <a:gd name="connsiteX38" fmla="*/ 3605658 w 8588828"/>
                <a:gd name="connsiteY38" fmla="*/ 3765801 h 5698671"/>
                <a:gd name="connsiteX39" fmla="*/ 3305447 w 8588828"/>
                <a:gd name="connsiteY39" fmla="*/ 3498708 h 5698671"/>
                <a:gd name="connsiteX40" fmla="*/ 4447091 w 8588828"/>
                <a:gd name="connsiteY40" fmla="*/ 3347512 h 5698671"/>
                <a:gd name="connsiteX41" fmla="*/ 4454734 w 8588828"/>
                <a:gd name="connsiteY41" fmla="*/ 3353634 h 5698671"/>
                <a:gd name="connsiteX42" fmla="*/ 4458747 w 8588828"/>
                <a:gd name="connsiteY42" fmla="*/ 3363524 h 5698671"/>
                <a:gd name="connsiteX43" fmla="*/ 4450608 w 8588828"/>
                <a:gd name="connsiteY43" fmla="*/ 3379801 h 5698671"/>
                <a:gd name="connsiteX44" fmla="*/ 4449704 w 8588828"/>
                <a:gd name="connsiteY44" fmla="*/ 3388843 h 5698671"/>
                <a:gd name="connsiteX45" fmla="*/ 4459651 w 8588828"/>
                <a:gd name="connsiteY45" fmla="*/ 3396076 h 5698671"/>
                <a:gd name="connsiteX46" fmla="*/ 4476831 w 8588828"/>
                <a:gd name="connsiteY46" fmla="*/ 3401502 h 5698671"/>
                <a:gd name="connsiteX47" fmla="*/ 4490394 w 8588828"/>
                <a:gd name="connsiteY47" fmla="*/ 3402406 h 5698671"/>
                <a:gd name="connsiteX48" fmla="*/ 4501245 w 8588828"/>
                <a:gd name="connsiteY48" fmla="*/ 3406023 h 5698671"/>
                <a:gd name="connsiteX49" fmla="*/ 4513000 w 8588828"/>
                <a:gd name="connsiteY49" fmla="*/ 3413257 h 5698671"/>
                <a:gd name="connsiteX50" fmla="*/ 4517521 w 8588828"/>
                <a:gd name="connsiteY50" fmla="*/ 3418682 h 5698671"/>
                <a:gd name="connsiteX51" fmla="*/ 4526563 w 8588828"/>
                <a:gd name="connsiteY51" fmla="*/ 3424107 h 5698671"/>
                <a:gd name="connsiteX52" fmla="*/ 4535606 w 8588828"/>
                <a:gd name="connsiteY52" fmla="*/ 3435862 h 5698671"/>
                <a:gd name="connsiteX53" fmla="*/ 4528372 w 8588828"/>
                <a:gd name="connsiteY53" fmla="*/ 3447617 h 5698671"/>
                <a:gd name="connsiteX54" fmla="*/ 4519329 w 8588828"/>
                <a:gd name="connsiteY54" fmla="*/ 3456660 h 5698671"/>
                <a:gd name="connsiteX55" fmla="*/ 4512096 w 8588828"/>
                <a:gd name="connsiteY55" fmla="*/ 3468414 h 5698671"/>
                <a:gd name="connsiteX56" fmla="*/ 4513000 w 8588828"/>
                <a:gd name="connsiteY56" fmla="*/ 3483786 h 5698671"/>
                <a:gd name="connsiteX57" fmla="*/ 4525659 w 8588828"/>
                <a:gd name="connsiteY57" fmla="*/ 3492828 h 5698671"/>
                <a:gd name="connsiteX58" fmla="*/ 4541935 w 8588828"/>
                <a:gd name="connsiteY58" fmla="*/ 3500062 h 5698671"/>
                <a:gd name="connsiteX59" fmla="*/ 4557999 w 8588828"/>
                <a:gd name="connsiteY59" fmla="*/ 3505721 h 5698671"/>
                <a:gd name="connsiteX60" fmla="*/ 4558859 w 8588828"/>
                <a:gd name="connsiteY60" fmla="*/ 3506006 h 5698671"/>
                <a:gd name="connsiteX61" fmla="*/ 4538267 w 8588828"/>
                <a:gd name="connsiteY61" fmla="*/ 3512130 h 5698671"/>
                <a:gd name="connsiteX62" fmla="*/ 4400785 w 8588828"/>
                <a:gd name="connsiteY62" fmla="*/ 3536634 h 5698671"/>
                <a:gd name="connsiteX63" fmla="*/ 4322558 w 8588828"/>
                <a:gd name="connsiteY63" fmla="*/ 3540584 h 5698671"/>
                <a:gd name="connsiteX64" fmla="*/ 4322558 w 8588828"/>
                <a:gd name="connsiteY64" fmla="*/ 3360255 h 5698671"/>
                <a:gd name="connsiteX65" fmla="*/ 4382348 w 8588828"/>
                <a:gd name="connsiteY65" fmla="*/ 3357236 h 5698671"/>
                <a:gd name="connsiteX66" fmla="*/ 4438477 w 8588828"/>
                <a:gd name="connsiteY66" fmla="*/ 3349387 h 5698671"/>
                <a:gd name="connsiteX67" fmla="*/ 4965174 w 8588828"/>
                <a:gd name="connsiteY67" fmla="*/ 3319031 h 5698671"/>
                <a:gd name="connsiteX68" fmla="*/ 5100714 w 8588828"/>
                <a:gd name="connsiteY68" fmla="*/ 3454571 h 5698671"/>
                <a:gd name="connsiteX69" fmla="*/ 5043958 w 8588828"/>
                <a:gd name="connsiteY69" fmla="*/ 3506154 h 5698671"/>
                <a:gd name="connsiteX70" fmla="*/ 4365329 w 8588828"/>
                <a:gd name="connsiteY70" fmla="*/ 3769709 h 5698671"/>
                <a:gd name="connsiteX71" fmla="*/ 4322558 w 8588828"/>
                <a:gd name="connsiteY71" fmla="*/ 3770790 h 5698671"/>
                <a:gd name="connsiteX72" fmla="*/ 4322558 w 8588828"/>
                <a:gd name="connsiteY72" fmla="*/ 3578680 h 5698671"/>
                <a:gd name="connsiteX73" fmla="*/ 4404680 w 8588828"/>
                <a:gd name="connsiteY73" fmla="*/ 3574534 h 5698671"/>
                <a:gd name="connsiteX74" fmla="*/ 4616413 w 8588828"/>
                <a:gd name="connsiteY74" fmla="*/ 3528619 h 5698671"/>
                <a:gd name="connsiteX75" fmla="*/ 4618292 w 8588828"/>
                <a:gd name="connsiteY75" fmla="*/ 3527905 h 5698671"/>
                <a:gd name="connsiteX76" fmla="*/ 4618794 w 8588828"/>
                <a:gd name="connsiteY76" fmla="*/ 3528093 h 5698671"/>
                <a:gd name="connsiteX77" fmla="*/ 4633262 w 8588828"/>
                <a:gd name="connsiteY77" fmla="*/ 3534423 h 5698671"/>
                <a:gd name="connsiteX78" fmla="*/ 4657676 w 8588828"/>
                <a:gd name="connsiteY78" fmla="*/ 3541656 h 5698671"/>
                <a:gd name="connsiteX79" fmla="*/ 4678473 w 8588828"/>
                <a:gd name="connsiteY79" fmla="*/ 3556124 h 5698671"/>
                <a:gd name="connsiteX80" fmla="*/ 4684802 w 8588828"/>
                <a:gd name="connsiteY80" fmla="*/ 3561549 h 5698671"/>
                <a:gd name="connsiteX81" fmla="*/ 4730014 w 8588828"/>
                <a:gd name="connsiteY81" fmla="*/ 3547082 h 5698671"/>
                <a:gd name="connsiteX82" fmla="*/ 4767991 w 8588828"/>
                <a:gd name="connsiteY82" fmla="*/ 3518147 h 5698671"/>
                <a:gd name="connsiteX83" fmla="*/ 4821340 w 8588828"/>
                <a:gd name="connsiteY83" fmla="*/ 3491924 h 5698671"/>
                <a:gd name="connsiteX84" fmla="*/ 4859318 w 8588828"/>
                <a:gd name="connsiteY84" fmla="*/ 3457564 h 5698671"/>
                <a:gd name="connsiteX85" fmla="*/ 4888253 w 8588828"/>
                <a:gd name="connsiteY85" fmla="*/ 3413257 h 5698671"/>
                <a:gd name="connsiteX86" fmla="*/ 4903625 w 8588828"/>
                <a:gd name="connsiteY86" fmla="*/ 3380705 h 5698671"/>
                <a:gd name="connsiteX87" fmla="*/ 4906927 w 8588828"/>
                <a:gd name="connsiteY87" fmla="*/ 3369822 h 5698671"/>
                <a:gd name="connsiteX88" fmla="*/ 4922031 w 8588828"/>
                <a:gd name="connsiteY88" fmla="*/ 3358243 h 5698671"/>
                <a:gd name="connsiteX89" fmla="*/ 3642390 w 8588828"/>
                <a:gd name="connsiteY89" fmla="*/ 3315734 h 5698671"/>
                <a:gd name="connsiteX90" fmla="*/ 3689162 w 8588828"/>
                <a:gd name="connsiteY90" fmla="*/ 3358243 h 5698671"/>
                <a:gd name="connsiteX91" fmla="*/ 4206512 w 8588828"/>
                <a:gd name="connsiteY91" fmla="*/ 3574534 h 5698671"/>
                <a:gd name="connsiteX92" fmla="*/ 4281710 w 8588828"/>
                <a:gd name="connsiteY92" fmla="*/ 3578331 h 5698671"/>
                <a:gd name="connsiteX93" fmla="*/ 4281711 w 8588828"/>
                <a:gd name="connsiteY93" fmla="*/ 3770615 h 5698671"/>
                <a:gd name="connsiteX94" fmla="*/ 4245864 w 8588828"/>
                <a:gd name="connsiteY94" fmla="*/ 3769709 h 5698671"/>
                <a:gd name="connsiteX95" fmla="*/ 3567233 w 8588828"/>
                <a:gd name="connsiteY95" fmla="*/ 3506154 h 5698671"/>
                <a:gd name="connsiteX96" fmla="*/ 3506850 w 8588828"/>
                <a:gd name="connsiteY96" fmla="*/ 3451274 h 5698671"/>
                <a:gd name="connsiteX97" fmla="*/ 4919422 w 8588828"/>
                <a:gd name="connsiteY97" fmla="*/ 3273280 h 5698671"/>
                <a:gd name="connsiteX98" fmla="*/ 4938236 w 8588828"/>
                <a:gd name="connsiteY98" fmla="*/ 3292093 h 5698671"/>
                <a:gd name="connsiteX99" fmla="*/ 4915454 w 8588828"/>
                <a:gd name="connsiteY99" fmla="*/ 3312799 h 5698671"/>
                <a:gd name="connsiteX100" fmla="*/ 4913288 w 8588828"/>
                <a:gd name="connsiteY100" fmla="*/ 3313453 h 5698671"/>
                <a:gd name="connsiteX101" fmla="*/ 4905433 w 8588828"/>
                <a:gd name="connsiteY101" fmla="*/ 3313792 h 5698671"/>
                <a:gd name="connsiteX102" fmla="*/ 4910858 w 8588828"/>
                <a:gd name="connsiteY102" fmla="*/ 3291187 h 5698671"/>
                <a:gd name="connsiteX103" fmla="*/ 3773173 w 8588828"/>
                <a:gd name="connsiteY103" fmla="*/ 3184952 h 5698671"/>
                <a:gd name="connsiteX104" fmla="*/ 3787191 w 8588828"/>
                <a:gd name="connsiteY104" fmla="*/ 3191891 h 5698671"/>
                <a:gd name="connsiteX105" fmla="*/ 3815844 w 8588828"/>
                <a:gd name="connsiteY105" fmla="*/ 3202572 h 5698671"/>
                <a:gd name="connsiteX106" fmla="*/ 3833024 w 8588828"/>
                <a:gd name="connsiteY106" fmla="*/ 3200764 h 5698671"/>
                <a:gd name="connsiteX107" fmla="*/ 3839672 w 8588828"/>
                <a:gd name="connsiteY107" fmla="*/ 3200863 h 5698671"/>
                <a:gd name="connsiteX108" fmla="*/ 3842976 w 8588828"/>
                <a:gd name="connsiteY108" fmla="*/ 3201099 h 5698671"/>
                <a:gd name="connsiteX109" fmla="*/ 3871043 w 8588828"/>
                <a:gd name="connsiteY109" fmla="*/ 3222617 h 5698671"/>
                <a:gd name="connsiteX110" fmla="*/ 4228844 w 8588828"/>
                <a:gd name="connsiteY110" fmla="*/ 3357236 h 5698671"/>
                <a:gd name="connsiteX111" fmla="*/ 4281710 w 8588828"/>
                <a:gd name="connsiteY111" fmla="*/ 3359906 h 5698671"/>
                <a:gd name="connsiteX112" fmla="*/ 4281710 w 8588828"/>
                <a:gd name="connsiteY112" fmla="*/ 3540234 h 5698671"/>
                <a:gd name="connsiteX113" fmla="*/ 4210407 w 8588828"/>
                <a:gd name="connsiteY113" fmla="*/ 3536634 h 5698671"/>
                <a:gd name="connsiteX114" fmla="*/ 3713394 w 8588828"/>
                <a:gd name="connsiteY114" fmla="*/ 3328846 h 5698671"/>
                <a:gd name="connsiteX115" fmla="*/ 3669329 w 8588828"/>
                <a:gd name="connsiteY115" fmla="*/ 3288795 h 5698671"/>
                <a:gd name="connsiteX116" fmla="*/ 5511807 w 8588828"/>
                <a:gd name="connsiteY116" fmla="*/ 3145088 h 5698671"/>
                <a:gd name="connsiteX117" fmla="*/ 5326824 w 8588828"/>
                <a:gd name="connsiteY117" fmla="*/ 3468765 h 5698671"/>
                <a:gd name="connsiteX118" fmla="*/ 5128139 w 8588828"/>
                <a:gd name="connsiteY118" fmla="*/ 3830752 h 5698671"/>
                <a:gd name="connsiteX119" fmla="*/ 5627841 w 8588828"/>
                <a:gd name="connsiteY119" fmla="*/ 3678322 h 5698671"/>
                <a:gd name="connsiteX120" fmla="*/ 5890610 w 8588828"/>
                <a:gd name="connsiteY120" fmla="*/ 3297193 h 5698671"/>
                <a:gd name="connsiteX121" fmla="*/ 5282303 w 8588828"/>
                <a:gd name="connsiteY121" fmla="*/ 3740936 h 5698671"/>
                <a:gd name="connsiteX122" fmla="*/ 5511807 w 8588828"/>
                <a:gd name="connsiteY122" fmla="*/ 3145088 h 5698671"/>
                <a:gd name="connsiteX123" fmla="*/ 3075680 w 8588828"/>
                <a:gd name="connsiteY123" fmla="*/ 3145088 h 5698671"/>
                <a:gd name="connsiteX124" fmla="*/ 3315497 w 8588828"/>
                <a:gd name="connsiteY124" fmla="*/ 3737499 h 5698671"/>
                <a:gd name="connsiteX125" fmla="*/ 2696876 w 8588828"/>
                <a:gd name="connsiteY125" fmla="*/ 3297193 h 5698671"/>
                <a:gd name="connsiteX126" fmla="*/ 2959646 w 8588828"/>
                <a:gd name="connsiteY126" fmla="*/ 3678322 h 5698671"/>
                <a:gd name="connsiteX127" fmla="*/ 3459348 w 8588828"/>
                <a:gd name="connsiteY127" fmla="*/ 3830752 h 5698671"/>
                <a:gd name="connsiteX128" fmla="*/ 3274413 w 8588828"/>
                <a:gd name="connsiteY128" fmla="*/ 3482517 h 5698671"/>
                <a:gd name="connsiteX129" fmla="*/ 3075680 w 8588828"/>
                <a:gd name="connsiteY129" fmla="*/ 3145088 h 5698671"/>
                <a:gd name="connsiteX130" fmla="*/ 4390749 w 8588828"/>
                <a:gd name="connsiteY130" fmla="*/ 3074534 h 5698671"/>
                <a:gd name="connsiteX131" fmla="*/ 4403770 w 8588828"/>
                <a:gd name="connsiteY131" fmla="*/ 3077789 h 5698671"/>
                <a:gd name="connsiteX132" fmla="*/ 4412450 w 8588828"/>
                <a:gd name="connsiteY132" fmla="*/ 3083215 h 5698671"/>
                <a:gd name="connsiteX133" fmla="*/ 4415049 w 8588828"/>
                <a:gd name="connsiteY133" fmla="*/ 3084050 h 5698671"/>
                <a:gd name="connsiteX134" fmla="*/ 4355364 w 8588828"/>
                <a:gd name="connsiteY134" fmla="*/ 3094688 h 5698671"/>
                <a:gd name="connsiteX135" fmla="*/ 4346809 w 8588828"/>
                <a:gd name="connsiteY135" fmla="*/ 3095119 h 5698671"/>
                <a:gd name="connsiteX136" fmla="*/ 4347346 w 8588828"/>
                <a:gd name="connsiteY136" fmla="*/ 3094065 h 5698671"/>
                <a:gd name="connsiteX137" fmla="*/ 4353857 w 8588828"/>
                <a:gd name="connsiteY137" fmla="*/ 3087555 h 5698671"/>
                <a:gd name="connsiteX138" fmla="*/ 4358197 w 8588828"/>
                <a:gd name="connsiteY138" fmla="*/ 3090810 h 5698671"/>
                <a:gd name="connsiteX139" fmla="*/ 4371218 w 8588828"/>
                <a:gd name="connsiteY139" fmla="*/ 3090810 h 5698671"/>
                <a:gd name="connsiteX140" fmla="*/ 4379898 w 8588828"/>
                <a:gd name="connsiteY140" fmla="*/ 3088640 h 5698671"/>
                <a:gd name="connsiteX141" fmla="*/ 4386409 w 8588828"/>
                <a:gd name="connsiteY141" fmla="*/ 3081044 h 5698671"/>
                <a:gd name="connsiteX142" fmla="*/ 4390749 w 8588828"/>
                <a:gd name="connsiteY142" fmla="*/ 3074534 h 5698671"/>
                <a:gd name="connsiteX143" fmla="*/ 4435237 w 8588828"/>
                <a:gd name="connsiteY143" fmla="*/ 3058258 h 5698671"/>
                <a:gd name="connsiteX144" fmla="*/ 4446087 w 8588828"/>
                <a:gd name="connsiteY144" fmla="*/ 3061513 h 5698671"/>
                <a:gd name="connsiteX145" fmla="*/ 4453683 w 8588828"/>
                <a:gd name="connsiteY145" fmla="*/ 3063683 h 5698671"/>
                <a:gd name="connsiteX146" fmla="*/ 4477555 w 8588828"/>
                <a:gd name="connsiteY146" fmla="*/ 3064768 h 5698671"/>
                <a:gd name="connsiteX147" fmla="*/ 4477646 w 8588828"/>
                <a:gd name="connsiteY147" fmla="*/ 3064837 h 5698671"/>
                <a:gd name="connsiteX148" fmla="*/ 4453347 w 8588828"/>
                <a:gd name="connsiteY148" fmla="*/ 3073052 h 5698671"/>
                <a:gd name="connsiteX149" fmla="*/ 4451513 w 8588828"/>
                <a:gd name="connsiteY149" fmla="*/ 3072364 h 5698671"/>
                <a:gd name="connsiteX150" fmla="*/ 4442832 w 8588828"/>
                <a:gd name="connsiteY150" fmla="*/ 3069108 h 5698671"/>
                <a:gd name="connsiteX151" fmla="*/ 4426556 w 8588828"/>
                <a:gd name="connsiteY151" fmla="*/ 3064768 h 5698671"/>
                <a:gd name="connsiteX152" fmla="*/ 4430896 w 8588828"/>
                <a:gd name="connsiteY152" fmla="*/ 3061513 h 5698671"/>
                <a:gd name="connsiteX153" fmla="*/ 4435237 w 8588828"/>
                <a:gd name="connsiteY153" fmla="*/ 3058258 h 5698671"/>
                <a:gd name="connsiteX154" fmla="*/ 4696557 w 8588828"/>
                <a:gd name="connsiteY154" fmla="*/ 3053375 h 5698671"/>
                <a:gd name="connsiteX155" fmla="*/ 4699883 w 8588828"/>
                <a:gd name="connsiteY155" fmla="*/ 3053741 h 5698671"/>
                <a:gd name="connsiteX156" fmla="*/ 4729104 w 8588828"/>
                <a:gd name="connsiteY156" fmla="*/ 3082961 h 5698671"/>
                <a:gd name="connsiteX157" fmla="*/ 4724588 w 8588828"/>
                <a:gd name="connsiteY157" fmla="*/ 3086832 h 5698671"/>
                <a:gd name="connsiteX158" fmla="*/ 4711929 w 8588828"/>
                <a:gd name="connsiteY158" fmla="*/ 3086832 h 5698671"/>
                <a:gd name="connsiteX159" fmla="*/ 4700174 w 8588828"/>
                <a:gd name="connsiteY159" fmla="*/ 3080502 h 5698671"/>
                <a:gd name="connsiteX160" fmla="*/ 4688419 w 8588828"/>
                <a:gd name="connsiteY160" fmla="*/ 3083215 h 5698671"/>
                <a:gd name="connsiteX161" fmla="*/ 4685706 w 8588828"/>
                <a:gd name="connsiteY161" fmla="*/ 3077789 h 5698671"/>
                <a:gd name="connsiteX162" fmla="*/ 4684802 w 8588828"/>
                <a:gd name="connsiteY162" fmla="*/ 3066035 h 5698671"/>
                <a:gd name="connsiteX163" fmla="*/ 4685706 w 8588828"/>
                <a:gd name="connsiteY163" fmla="*/ 3058801 h 5698671"/>
                <a:gd name="connsiteX164" fmla="*/ 4696557 w 8588828"/>
                <a:gd name="connsiteY164" fmla="*/ 3053375 h 5698671"/>
                <a:gd name="connsiteX165" fmla="*/ 3488516 w 8588828"/>
                <a:gd name="connsiteY165" fmla="*/ 3053138 h 5698671"/>
                <a:gd name="connsiteX166" fmla="*/ 3493538 w 8588828"/>
                <a:gd name="connsiteY166" fmla="*/ 3054562 h 5698671"/>
                <a:gd name="connsiteX167" fmla="*/ 3503887 w 8588828"/>
                <a:gd name="connsiteY167" fmla="*/ 3058801 h 5698671"/>
                <a:gd name="connsiteX168" fmla="*/ 3538247 w 8588828"/>
                <a:gd name="connsiteY168" fmla="*/ 3076885 h 5698671"/>
                <a:gd name="connsiteX169" fmla="*/ 3548194 w 8588828"/>
                <a:gd name="connsiteY169" fmla="*/ 3086832 h 5698671"/>
                <a:gd name="connsiteX170" fmla="*/ 3571703 w 8588828"/>
                <a:gd name="connsiteY170" fmla="*/ 3075077 h 5698671"/>
                <a:gd name="connsiteX171" fmla="*/ 3628669 w 8588828"/>
                <a:gd name="connsiteY171" fmla="*/ 3139277 h 5698671"/>
                <a:gd name="connsiteX172" fmla="*/ 3676593 w 8588828"/>
                <a:gd name="connsiteY172" fmla="*/ 3187200 h 5698671"/>
                <a:gd name="connsiteX173" fmla="*/ 3696938 w 8588828"/>
                <a:gd name="connsiteY173" fmla="*/ 3190704 h 5698671"/>
                <a:gd name="connsiteX174" fmla="*/ 3712802 w 8588828"/>
                <a:gd name="connsiteY174" fmla="*/ 3187552 h 5698671"/>
                <a:gd name="connsiteX175" fmla="*/ 3639813 w 8588828"/>
                <a:gd name="connsiteY175" fmla="*/ 3260541 h 5698671"/>
                <a:gd name="connsiteX176" fmla="*/ 3587192 w 8588828"/>
                <a:gd name="connsiteY176" fmla="*/ 3202643 h 5698671"/>
                <a:gd name="connsiteX177" fmla="*/ 3518255 w 8588828"/>
                <a:gd name="connsiteY177" fmla="*/ 3107509 h 5698671"/>
                <a:gd name="connsiteX178" fmla="*/ 4654730 w 8588828"/>
                <a:gd name="connsiteY178" fmla="*/ 3011536 h 5698671"/>
                <a:gd name="connsiteX179" fmla="*/ 4656771 w 8588828"/>
                <a:gd name="connsiteY179" fmla="*/ 3016302 h 5698671"/>
                <a:gd name="connsiteX180" fmla="*/ 4660388 w 8588828"/>
                <a:gd name="connsiteY180" fmla="*/ 3039812 h 5698671"/>
                <a:gd name="connsiteX181" fmla="*/ 4664909 w 8588828"/>
                <a:gd name="connsiteY181" fmla="*/ 3057897 h 5698671"/>
                <a:gd name="connsiteX182" fmla="*/ 4639591 w 8588828"/>
                <a:gd name="connsiteY182" fmla="*/ 3073268 h 5698671"/>
                <a:gd name="connsiteX183" fmla="*/ 4622411 w 8588828"/>
                <a:gd name="connsiteY183" fmla="*/ 3092257 h 5698671"/>
                <a:gd name="connsiteX184" fmla="*/ 4586242 w 8588828"/>
                <a:gd name="connsiteY184" fmla="*/ 3112150 h 5698671"/>
                <a:gd name="connsiteX185" fmla="*/ 4562732 w 8588828"/>
                <a:gd name="connsiteY185" fmla="*/ 3116671 h 5698671"/>
                <a:gd name="connsiteX186" fmla="*/ 4539223 w 8588828"/>
                <a:gd name="connsiteY186" fmla="*/ 3118479 h 5698671"/>
                <a:gd name="connsiteX187" fmla="*/ 4525659 w 8588828"/>
                <a:gd name="connsiteY187" fmla="*/ 3129330 h 5698671"/>
                <a:gd name="connsiteX188" fmla="*/ 4525659 w 8588828"/>
                <a:gd name="connsiteY188" fmla="*/ 3143798 h 5698671"/>
                <a:gd name="connsiteX189" fmla="*/ 4486777 w 8588828"/>
                <a:gd name="connsiteY189" fmla="*/ 3154648 h 5698671"/>
                <a:gd name="connsiteX190" fmla="*/ 4483160 w 8588828"/>
                <a:gd name="connsiteY190" fmla="*/ 3145606 h 5698671"/>
                <a:gd name="connsiteX191" fmla="*/ 4456938 w 8588828"/>
                <a:gd name="connsiteY191" fmla="*/ 3145606 h 5698671"/>
                <a:gd name="connsiteX192" fmla="*/ 4429812 w 8588828"/>
                <a:gd name="connsiteY192" fmla="*/ 3150127 h 5698671"/>
                <a:gd name="connsiteX193" fmla="*/ 4436367 w 8588828"/>
                <a:gd name="connsiteY193" fmla="*/ 3134077 h 5698671"/>
                <a:gd name="connsiteX194" fmla="*/ 4438486 w 8588828"/>
                <a:gd name="connsiteY194" fmla="*/ 3125958 h 5698671"/>
                <a:gd name="connsiteX195" fmla="*/ 4438612 w 8588828"/>
                <a:gd name="connsiteY195" fmla="*/ 3125931 h 5698671"/>
                <a:gd name="connsiteX196" fmla="*/ 4644154 w 8588828"/>
                <a:gd name="connsiteY196" fmla="*/ 3021149 h 5698671"/>
                <a:gd name="connsiteX197" fmla="*/ 3951290 w 8588828"/>
                <a:gd name="connsiteY197" fmla="*/ 3006835 h 5698671"/>
                <a:gd name="connsiteX198" fmla="*/ 3967039 w 8588828"/>
                <a:gd name="connsiteY198" fmla="*/ 3021149 h 5698671"/>
                <a:gd name="connsiteX199" fmla="*/ 4211381 w 8588828"/>
                <a:gd name="connsiteY199" fmla="*/ 3134374 h 5698671"/>
                <a:gd name="connsiteX200" fmla="*/ 4242023 w 8588828"/>
                <a:gd name="connsiteY200" fmla="*/ 3138659 h 5698671"/>
                <a:gd name="connsiteX201" fmla="*/ 4240661 w 8588828"/>
                <a:gd name="connsiteY201" fmla="*/ 3143289 h 5698671"/>
                <a:gd name="connsiteX202" fmla="*/ 4236308 w 8588828"/>
                <a:gd name="connsiteY202" fmla="*/ 3150127 h 5698671"/>
                <a:gd name="connsiteX203" fmla="*/ 4212798 w 8588828"/>
                <a:gd name="connsiteY203" fmla="*/ 3160074 h 5698671"/>
                <a:gd name="connsiteX204" fmla="*/ 4198330 w 8588828"/>
                <a:gd name="connsiteY204" fmla="*/ 3169116 h 5698671"/>
                <a:gd name="connsiteX205" fmla="*/ 4189288 w 8588828"/>
                <a:gd name="connsiteY205" fmla="*/ 3180871 h 5698671"/>
                <a:gd name="connsiteX206" fmla="*/ 4170299 w 8588828"/>
                <a:gd name="connsiteY206" fmla="*/ 3178158 h 5698671"/>
                <a:gd name="connsiteX207" fmla="*/ 4144077 w 8588828"/>
                <a:gd name="connsiteY207" fmla="*/ 3184488 h 5698671"/>
                <a:gd name="connsiteX208" fmla="*/ 4101578 w 8588828"/>
                <a:gd name="connsiteY208" fmla="*/ 3203477 h 5698671"/>
                <a:gd name="connsiteX209" fmla="*/ 4101578 w 8588828"/>
                <a:gd name="connsiteY209" fmla="*/ 3224274 h 5698671"/>
                <a:gd name="connsiteX210" fmla="*/ 4077165 w 8588828"/>
                <a:gd name="connsiteY210" fmla="*/ 3249592 h 5698671"/>
                <a:gd name="connsiteX211" fmla="*/ 4079877 w 8588828"/>
                <a:gd name="connsiteY211" fmla="*/ 3268581 h 5698671"/>
                <a:gd name="connsiteX212" fmla="*/ 4082067 w 8588828"/>
                <a:gd name="connsiteY212" fmla="*/ 3276789 h 5698671"/>
                <a:gd name="connsiteX213" fmla="*/ 4082884 w 8588828"/>
                <a:gd name="connsiteY213" fmla="*/ 3280794 h 5698671"/>
                <a:gd name="connsiteX214" fmla="*/ 4079057 w 8588828"/>
                <a:gd name="connsiteY214" fmla="*/ 3279656 h 5698671"/>
                <a:gd name="connsiteX215" fmla="*/ 3856308 w 8588828"/>
                <a:gd name="connsiteY215" fmla="*/ 3155477 h 5698671"/>
                <a:gd name="connsiteX216" fmla="*/ 3828196 w 8588828"/>
                <a:gd name="connsiteY216" fmla="*/ 3129928 h 5698671"/>
                <a:gd name="connsiteX217" fmla="*/ 4256620 w 8588828"/>
                <a:gd name="connsiteY217" fmla="*/ 2969441 h 5698671"/>
                <a:gd name="connsiteX218" fmla="*/ 4246385 w 8588828"/>
                <a:gd name="connsiteY218" fmla="*/ 2975877 h 5698671"/>
                <a:gd name="connsiteX219" fmla="*/ 4234705 w 8588828"/>
                <a:gd name="connsiteY219" fmla="*/ 2980359 h 5698671"/>
                <a:gd name="connsiteX220" fmla="*/ 4229559 w 8588828"/>
                <a:gd name="connsiteY220" fmla="*/ 2993964 h 5698671"/>
                <a:gd name="connsiteX221" fmla="*/ 4231534 w 8588828"/>
                <a:gd name="connsiteY221" fmla="*/ 3005315 h 5698671"/>
                <a:gd name="connsiteX222" fmla="*/ 4261899 w 8588828"/>
                <a:gd name="connsiteY222" fmla="*/ 3006306 h 5698671"/>
                <a:gd name="connsiteX223" fmla="*/ 4264498 w 8588828"/>
                <a:gd name="connsiteY223" fmla="*/ 2994098 h 5698671"/>
                <a:gd name="connsiteX224" fmla="*/ 4269678 w 8588828"/>
                <a:gd name="connsiteY224" fmla="*/ 2979704 h 5698671"/>
                <a:gd name="connsiteX225" fmla="*/ 4258921 w 8588828"/>
                <a:gd name="connsiteY225" fmla="*/ 2969818 h 5698671"/>
                <a:gd name="connsiteX226" fmla="*/ 4256620 w 8588828"/>
                <a:gd name="connsiteY226" fmla="*/ 2969441 h 5698671"/>
                <a:gd name="connsiteX227" fmla="*/ 4597997 w 8588828"/>
                <a:gd name="connsiteY227" fmla="*/ 2955176 h 5698671"/>
                <a:gd name="connsiteX228" fmla="*/ 4603776 w 8588828"/>
                <a:gd name="connsiteY228" fmla="*/ 2957633 h 5698671"/>
                <a:gd name="connsiteX229" fmla="*/ 4624111 w 8588828"/>
                <a:gd name="connsiteY229" fmla="*/ 2977968 h 5698671"/>
                <a:gd name="connsiteX230" fmla="*/ 4615220 w 8588828"/>
                <a:gd name="connsiteY230" fmla="*/ 2986049 h 5698671"/>
                <a:gd name="connsiteX231" fmla="*/ 4566928 w 8588828"/>
                <a:gd name="connsiteY231" fmla="*/ 3020382 h 5698671"/>
                <a:gd name="connsiteX232" fmla="*/ 4565445 w 8588828"/>
                <a:gd name="connsiteY232" fmla="*/ 3019195 h 5698671"/>
                <a:gd name="connsiteX233" fmla="*/ 4564360 w 8588828"/>
                <a:gd name="connsiteY233" fmla="*/ 3009430 h 5698671"/>
                <a:gd name="connsiteX234" fmla="*/ 4567615 w 8588828"/>
                <a:gd name="connsiteY234" fmla="*/ 2989899 h 5698671"/>
                <a:gd name="connsiteX235" fmla="*/ 4571955 w 8588828"/>
                <a:gd name="connsiteY235" fmla="*/ 2976878 h 5698671"/>
                <a:gd name="connsiteX236" fmla="*/ 4582806 w 8588828"/>
                <a:gd name="connsiteY236" fmla="*/ 2971452 h 5698671"/>
                <a:gd name="connsiteX237" fmla="*/ 4586061 w 8588828"/>
                <a:gd name="connsiteY237" fmla="*/ 2977963 h 5698671"/>
                <a:gd name="connsiteX238" fmla="*/ 4596912 w 8588828"/>
                <a:gd name="connsiteY238" fmla="*/ 2975793 h 5698671"/>
                <a:gd name="connsiteX239" fmla="*/ 4607763 w 8588828"/>
                <a:gd name="connsiteY239" fmla="*/ 2967112 h 5698671"/>
                <a:gd name="connsiteX240" fmla="*/ 4605593 w 8588828"/>
                <a:gd name="connsiteY240" fmla="*/ 2962772 h 5698671"/>
                <a:gd name="connsiteX241" fmla="*/ 4592572 w 8588828"/>
                <a:gd name="connsiteY241" fmla="*/ 2963857 h 5698671"/>
                <a:gd name="connsiteX242" fmla="*/ 4597997 w 8588828"/>
                <a:gd name="connsiteY242" fmla="*/ 2955176 h 5698671"/>
                <a:gd name="connsiteX243" fmla="*/ 4648916 w 8588828"/>
                <a:gd name="connsiteY243" fmla="*/ 2936850 h 5698671"/>
                <a:gd name="connsiteX244" fmla="*/ 4653607 w 8588828"/>
                <a:gd name="connsiteY244" fmla="*/ 2938369 h 5698671"/>
                <a:gd name="connsiteX245" fmla="*/ 4660850 w 8588828"/>
                <a:gd name="connsiteY245" fmla="*/ 2942459 h 5698671"/>
                <a:gd name="connsiteX246" fmla="*/ 4653957 w 8588828"/>
                <a:gd name="connsiteY246" fmla="*/ 2950044 h 5698671"/>
                <a:gd name="connsiteX247" fmla="*/ 4641890 w 8588828"/>
                <a:gd name="connsiteY247" fmla="*/ 2937977 h 5698671"/>
                <a:gd name="connsiteX248" fmla="*/ 4644112 w 8588828"/>
                <a:gd name="connsiteY248" fmla="*/ 2938538 h 5698671"/>
                <a:gd name="connsiteX249" fmla="*/ 4648916 w 8588828"/>
                <a:gd name="connsiteY249" fmla="*/ 2936850 h 5698671"/>
                <a:gd name="connsiteX250" fmla="*/ 3236236 w 8588828"/>
                <a:gd name="connsiteY250" fmla="*/ 2889711 h 5698671"/>
                <a:gd name="connsiteX251" fmla="*/ 3243470 w 8588828"/>
                <a:gd name="connsiteY251" fmla="*/ 2921359 h 5698671"/>
                <a:gd name="connsiteX252" fmla="*/ 3242566 w 8588828"/>
                <a:gd name="connsiteY252" fmla="*/ 2933114 h 5698671"/>
                <a:gd name="connsiteX253" fmla="*/ 3247991 w 8588828"/>
                <a:gd name="connsiteY253" fmla="*/ 2954815 h 5698671"/>
                <a:gd name="connsiteX254" fmla="*/ 3265171 w 8588828"/>
                <a:gd name="connsiteY254" fmla="*/ 2971091 h 5698671"/>
                <a:gd name="connsiteX255" fmla="*/ 3258842 w 8588828"/>
                <a:gd name="connsiteY255" fmla="*/ 2924976 h 5698671"/>
                <a:gd name="connsiteX256" fmla="*/ 3248895 w 8588828"/>
                <a:gd name="connsiteY256" fmla="*/ 2906891 h 5698671"/>
                <a:gd name="connsiteX257" fmla="*/ 3236236 w 8588828"/>
                <a:gd name="connsiteY257" fmla="*/ 2889711 h 5698671"/>
                <a:gd name="connsiteX258" fmla="*/ 4472875 w 8588828"/>
                <a:gd name="connsiteY258" fmla="*/ 2872507 h 5698671"/>
                <a:gd name="connsiteX259" fmla="*/ 4475384 w 8588828"/>
                <a:gd name="connsiteY259" fmla="*/ 2873796 h 5698671"/>
                <a:gd name="connsiteX260" fmla="*/ 4462364 w 8588828"/>
                <a:gd name="connsiteY260" fmla="*/ 2892242 h 5698671"/>
                <a:gd name="connsiteX261" fmla="*/ 4451513 w 8588828"/>
                <a:gd name="connsiteY261" fmla="*/ 2900923 h 5698671"/>
                <a:gd name="connsiteX262" fmla="*/ 4451513 w 8588828"/>
                <a:gd name="connsiteY262" fmla="*/ 2908518 h 5698671"/>
                <a:gd name="connsiteX263" fmla="*/ 4463448 w 8588828"/>
                <a:gd name="connsiteY263" fmla="*/ 2919369 h 5698671"/>
                <a:gd name="connsiteX264" fmla="*/ 4454768 w 8588828"/>
                <a:gd name="connsiteY264" fmla="*/ 2918284 h 5698671"/>
                <a:gd name="connsiteX265" fmla="*/ 4448258 w 8588828"/>
                <a:gd name="connsiteY265" fmla="*/ 2932390 h 5698671"/>
                <a:gd name="connsiteX266" fmla="*/ 4453683 w 8588828"/>
                <a:gd name="connsiteY266" fmla="*/ 2941070 h 5698671"/>
                <a:gd name="connsiteX267" fmla="*/ 4451513 w 8588828"/>
                <a:gd name="connsiteY267" fmla="*/ 2961687 h 5698671"/>
                <a:gd name="connsiteX268" fmla="*/ 4435237 w 8588828"/>
                <a:gd name="connsiteY268" fmla="*/ 2957347 h 5698671"/>
                <a:gd name="connsiteX269" fmla="*/ 4413535 w 8588828"/>
                <a:gd name="connsiteY269" fmla="*/ 2982303 h 5698671"/>
                <a:gd name="connsiteX270" fmla="*/ 4400515 w 8588828"/>
                <a:gd name="connsiteY270" fmla="*/ 2973622 h 5698671"/>
                <a:gd name="connsiteX271" fmla="*/ 4391834 w 8588828"/>
                <a:gd name="connsiteY271" fmla="*/ 2982303 h 5698671"/>
                <a:gd name="connsiteX272" fmla="*/ 4383153 w 8588828"/>
                <a:gd name="connsiteY272" fmla="*/ 2969282 h 5698671"/>
                <a:gd name="connsiteX273" fmla="*/ 4386409 w 8588828"/>
                <a:gd name="connsiteY273" fmla="*/ 2957347 h 5698671"/>
                <a:gd name="connsiteX274" fmla="*/ 4378813 w 8588828"/>
                <a:gd name="connsiteY274" fmla="*/ 2945411 h 5698671"/>
                <a:gd name="connsiteX275" fmla="*/ 4365792 w 8588828"/>
                <a:gd name="connsiteY275" fmla="*/ 2959517 h 5698671"/>
                <a:gd name="connsiteX276" fmla="*/ 4369048 w 8588828"/>
                <a:gd name="connsiteY276" fmla="*/ 2971452 h 5698671"/>
                <a:gd name="connsiteX277" fmla="*/ 4377728 w 8588828"/>
                <a:gd name="connsiteY277" fmla="*/ 2984473 h 5698671"/>
                <a:gd name="connsiteX278" fmla="*/ 4356027 w 8588828"/>
                <a:gd name="connsiteY278" fmla="*/ 2990984 h 5698671"/>
                <a:gd name="connsiteX279" fmla="*/ 4345176 w 8588828"/>
                <a:gd name="connsiteY279" fmla="*/ 3015940 h 5698671"/>
                <a:gd name="connsiteX280" fmla="*/ 4333240 w 8588828"/>
                <a:gd name="connsiteY280" fmla="*/ 3019195 h 5698671"/>
                <a:gd name="connsiteX281" fmla="*/ 4324560 w 8588828"/>
                <a:gd name="connsiteY281" fmla="*/ 3028961 h 5698671"/>
                <a:gd name="connsiteX282" fmla="*/ 4322558 w 8588828"/>
                <a:gd name="connsiteY282" fmla="*/ 3029489 h 5698671"/>
                <a:gd name="connsiteX283" fmla="*/ 4322558 w 8588828"/>
                <a:gd name="connsiteY283" fmla="*/ 3020798 h 5698671"/>
                <a:gd name="connsiteX284" fmla="*/ 4324560 w 8588828"/>
                <a:gd name="connsiteY284" fmla="*/ 3020281 h 5698671"/>
                <a:gd name="connsiteX285" fmla="*/ 4329985 w 8588828"/>
                <a:gd name="connsiteY285" fmla="*/ 3006175 h 5698671"/>
                <a:gd name="connsiteX286" fmla="*/ 4323602 w 8588828"/>
                <a:gd name="connsiteY286" fmla="*/ 3004395 h 5698671"/>
                <a:gd name="connsiteX287" fmla="*/ 4322558 w 8588828"/>
                <a:gd name="connsiteY287" fmla="*/ 3003289 h 5698671"/>
                <a:gd name="connsiteX288" fmla="*/ 4322558 w 8588828"/>
                <a:gd name="connsiteY288" fmla="*/ 2902308 h 5698671"/>
                <a:gd name="connsiteX289" fmla="*/ 4335525 w 8588828"/>
                <a:gd name="connsiteY289" fmla="*/ 2901653 h 5698671"/>
                <a:gd name="connsiteX290" fmla="*/ 4335746 w 8588828"/>
                <a:gd name="connsiteY290" fmla="*/ 2901617 h 5698671"/>
                <a:gd name="connsiteX291" fmla="*/ 4337377 w 8588828"/>
                <a:gd name="connsiteY291" fmla="*/ 2904992 h 5698671"/>
                <a:gd name="connsiteX292" fmla="*/ 4341921 w 8588828"/>
                <a:gd name="connsiteY292" fmla="*/ 2909604 h 5698671"/>
                <a:gd name="connsiteX293" fmla="*/ 4349516 w 8588828"/>
                <a:gd name="connsiteY293" fmla="*/ 2928050 h 5698671"/>
                <a:gd name="connsiteX294" fmla="*/ 4354942 w 8588828"/>
                <a:gd name="connsiteY294" fmla="*/ 2945411 h 5698671"/>
                <a:gd name="connsiteX295" fmla="*/ 4366878 w 8588828"/>
                <a:gd name="connsiteY295" fmla="*/ 2944326 h 5698671"/>
                <a:gd name="connsiteX296" fmla="*/ 4379898 w 8588828"/>
                <a:gd name="connsiteY296" fmla="*/ 2929135 h 5698671"/>
                <a:gd name="connsiteX297" fmla="*/ 4388579 w 8588828"/>
                <a:gd name="connsiteY297" fmla="*/ 2950836 h 5698671"/>
                <a:gd name="connsiteX298" fmla="*/ 4409195 w 8588828"/>
                <a:gd name="connsiteY298" fmla="*/ 2969282 h 5698671"/>
                <a:gd name="connsiteX299" fmla="*/ 4418961 w 8588828"/>
                <a:gd name="connsiteY299" fmla="*/ 2956261 h 5698671"/>
                <a:gd name="connsiteX300" fmla="*/ 4427641 w 8588828"/>
                <a:gd name="connsiteY300" fmla="*/ 2946496 h 5698671"/>
                <a:gd name="connsiteX301" fmla="*/ 4423301 w 8588828"/>
                <a:gd name="connsiteY301" fmla="*/ 2929135 h 5698671"/>
                <a:gd name="connsiteX302" fmla="*/ 4426556 w 8588828"/>
                <a:gd name="connsiteY302" fmla="*/ 2911774 h 5698671"/>
                <a:gd name="connsiteX303" fmla="*/ 4409195 w 8588828"/>
                <a:gd name="connsiteY303" fmla="*/ 2892242 h 5698671"/>
                <a:gd name="connsiteX304" fmla="*/ 4406733 w 8588828"/>
                <a:gd name="connsiteY304" fmla="*/ 2885188 h 5698671"/>
                <a:gd name="connsiteX305" fmla="*/ 4424359 w 8588828"/>
                <a:gd name="connsiteY305" fmla="*/ 2877481 h 5698671"/>
                <a:gd name="connsiteX306" fmla="*/ 4424352 w 8588828"/>
                <a:gd name="connsiteY306" fmla="*/ 2878806 h 5698671"/>
                <a:gd name="connsiteX307" fmla="*/ 4425471 w 8588828"/>
                <a:gd name="connsiteY307" fmla="*/ 2886817 h 5698671"/>
                <a:gd name="connsiteX308" fmla="*/ 4436322 w 8588828"/>
                <a:gd name="connsiteY308" fmla="*/ 2892242 h 5698671"/>
                <a:gd name="connsiteX309" fmla="*/ 4450428 w 8588828"/>
                <a:gd name="connsiteY309" fmla="*/ 2895498 h 5698671"/>
                <a:gd name="connsiteX310" fmla="*/ 4466704 w 8588828"/>
                <a:gd name="connsiteY310" fmla="*/ 2875966 h 5698671"/>
                <a:gd name="connsiteX311" fmla="*/ 4472875 w 8588828"/>
                <a:gd name="connsiteY311" fmla="*/ 2872507 h 5698671"/>
                <a:gd name="connsiteX312" fmla="*/ 4121670 w 8588828"/>
                <a:gd name="connsiteY312" fmla="*/ 2836454 h 5698671"/>
                <a:gd name="connsiteX313" fmla="*/ 4141933 w 8588828"/>
                <a:gd name="connsiteY313" fmla="*/ 2853172 h 5698671"/>
                <a:gd name="connsiteX314" fmla="*/ 4275669 w 8588828"/>
                <a:gd name="connsiteY314" fmla="*/ 2901654 h 5698671"/>
                <a:gd name="connsiteX315" fmla="*/ 4281710 w 8588828"/>
                <a:gd name="connsiteY315" fmla="*/ 2901959 h 5698671"/>
                <a:gd name="connsiteX316" fmla="*/ 4281710 w 8588828"/>
                <a:gd name="connsiteY316" fmla="*/ 2944174 h 5698671"/>
                <a:gd name="connsiteX317" fmla="*/ 4275530 w 8588828"/>
                <a:gd name="connsiteY317" fmla="*/ 2946293 h 5698671"/>
                <a:gd name="connsiteX318" fmla="*/ 4267053 w 8588828"/>
                <a:gd name="connsiteY318" fmla="*/ 2955177 h 5698671"/>
                <a:gd name="connsiteX319" fmla="*/ 4274649 w 8588828"/>
                <a:gd name="connsiteY319" fmla="*/ 2974708 h 5698671"/>
                <a:gd name="connsiteX320" fmla="*/ 4273564 w 8588828"/>
                <a:gd name="connsiteY320" fmla="*/ 2977963 h 5698671"/>
                <a:gd name="connsiteX321" fmla="*/ 4280616 w 8588828"/>
                <a:gd name="connsiteY321" fmla="*/ 2981151 h 5698671"/>
                <a:gd name="connsiteX322" fmla="*/ 4281710 w 8588828"/>
                <a:gd name="connsiteY322" fmla="*/ 2981819 h 5698671"/>
                <a:gd name="connsiteX323" fmla="*/ 4281710 w 8588828"/>
                <a:gd name="connsiteY323" fmla="*/ 2992119 h 5698671"/>
                <a:gd name="connsiteX324" fmla="*/ 4276141 w 8588828"/>
                <a:gd name="connsiteY324" fmla="*/ 2997765 h 5698671"/>
                <a:gd name="connsiteX325" fmla="*/ 4267053 w 8588828"/>
                <a:gd name="connsiteY325" fmla="*/ 3008345 h 5698671"/>
                <a:gd name="connsiteX326" fmla="*/ 4281159 w 8588828"/>
                <a:gd name="connsiteY326" fmla="*/ 3012685 h 5698671"/>
                <a:gd name="connsiteX327" fmla="*/ 4268138 w 8588828"/>
                <a:gd name="connsiteY327" fmla="*/ 3028961 h 5698671"/>
                <a:gd name="connsiteX328" fmla="*/ 4278557 w 8588828"/>
                <a:gd name="connsiteY328" fmla="*/ 3028673 h 5698671"/>
                <a:gd name="connsiteX329" fmla="*/ 4281710 w 8588828"/>
                <a:gd name="connsiteY329" fmla="*/ 3028265 h 5698671"/>
                <a:gd name="connsiteX330" fmla="*/ 4281710 w 8588828"/>
                <a:gd name="connsiteY330" fmla="*/ 3039085 h 5698671"/>
                <a:gd name="connsiteX331" fmla="*/ 4275689 w 8588828"/>
                <a:gd name="connsiteY331" fmla="*/ 3042298 h 5698671"/>
                <a:gd name="connsiteX332" fmla="*/ 4273564 w 8588828"/>
                <a:gd name="connsiteY332" fmla="*/ 3046322 h 5698671"/>
                <a:gd name="connsiteX333" fmla="*/ 4278989 w 8588828"/>
                <a:gd name="connsiteY333" fmla="*/ 3046526 h 5698671"/>
                <a:gd name="connsiteX334" fmla="*/ 4281710 w 8588828"/>
                <a:gd name="connsiteY334" fmla="*/ 3046831 h 5698671"/>
                <a:gd name="connsiteX335" fmla="*/ 4281710 w 8588828"/>
                <a:gd name="connsiteY335" fmla="*/ 3084714 h 5698671"/>
                <a:gd name="connsiteX336" fmla="*/ 4272377 w 8588828"/>
                <a:gd name="connsiteY336" fmla="*/ 3082242 h 5698671"/>
                <a:gd name="connsiteX337" fmla="*/ 4251862 w 8588828"/>
                <a:gd name="connsiteY337" fmla="*/ 3076704 h 5698671"/>
                <a:gd name="connsiteX338" fmla="*/ 4231063 w 8588828"/>
                <a:gd name="connsiteY338" fmla="*/ 3083215 h 5698671"/>
                <a:gd name="connsiteX339" fmla="*/ 4228232 w 8588828"/>
                <a:gd name="connsiteY339" fmla="*/ 3088778 h 5698671"/>
                <a:gd name="connsiteX340" fmla="*/ 4227967 w 8588828"/>
                <a:gd name="connsiteY340" fmla="*/ 3089722 h 5698671"/>
                <a:gd name="connsiteX341" fmla="*/ 4183948 w 8588828"/>
                <a:gd name="connsiteY341" fmla="*/ 3081876 h 5698671"/>
                <a:gd name="connsiteX342" fmla="*/ 3995973 w 8588828"/>
                <a:gd name="connsiteY342" fmla="*/ 2986049 h 5698671"/>
                <a:gd name="connsiteX343" fmla="*/ 3983453 w 8588828"/>
                <a:gd name="connsiteY343" fmla="*/ 2974670 h 5698671"/>
                <a:gd name="connsiteX344" fmla="*/ 4420563 w 8588828"/>
                <a:gd name="connsiteY344" fmla="*/ 2821526 h 5698671"/>
                <a:gd name="connsiteX345" fmla="*/ 4424386 w 8588828"/>
                <a:gd name="connsiteY345" fmla="*/ 2824968 h 5698671"/>
                <a:gd name="connsiteX346" fmla="*/ 4424647 w 8588828"/>
                <a:gd name="connsiteY346" fmla="*/ 2826877 h 5698671"/>
                <a:gd name="connsiteX347" fmla="*/ 4408217 w 8588828"/>
                <a:gd name="connsiteY347" fmla="*/ 2835795 h 5698671"/>
                <a:gd name="connsiteX348" fmla="*/ 4406686 w 8588828"/>
                <a:gd name="connsiteY348" fmla="*/ 2830665 h 5698671"/>
                <a:gd name="connsiteX349" fmla="*/ 4405940 w 8588828"/>
                <a:gd name="connsiteY349" fmla="*/ 2826053 h 5698671"/>
                <a:gd name="connsiteX350" fmla="*/ 4420563 w 8588828"/>
                <a:gd name="connsiteY350" fmla="*/ 2821526 h 5698671"/>
                <a:gd name="connsiteX351" fmla="*/ 4270564 w 8588828"/>
                <a:gd name="connsiteY351" fmla="*/ 2809838 h 5698671"/>
                <a:gd name="connsiteX352" fmla="*/ 4269303 w 8588828"/>
                <a:gd name="connsiteY352" fmla="*/ 2812985 h 5698671"/>
                <a:gd name="connsiteX353" fmla="*/ 4265401 w 8588828"/>
                <a:gd name="connsiteY353" fmla="*/ 2822796 h 5698671"/>
                <a:gd name="connsiteX354" fmla="*/ 4271734 w 8588828"/>
                <a:gd name="connsiteY354" fmla="*/ 2834379 h 5698671"/>
                <a:gd name="connsiteX355" fmla="*/ 4282451 w 8588828"/>
                <a:gd name="connsiteY355" fmla="*/ 2830092 h 5698671"/>
                <a:gd name="connsiteX356" fmla="*/ 4280622 w 8588828"/>
                <a:gd name="connsiteY356" fmla="*/ 2816707 h 5698671"/>
                <a:gd name="connsiteX357" fmla="*/ 4273519 w 8588828"/>
                <a:gd name="connsiteY357" fmla="*/ 2814678 h 5698671"/>
                <a:gd name="connsiteX358" fmla="*/ 4272636 w 8588828"/>
                <a:gd name="connsiteY358" fmla="*/ 2810628 h 5698671"/>
                <a:gd name="connsiteX359" fmla="*/ 4270564 w 8588828"/>
                <a:gd name="connsiteY359" fmla="*/ 2809838 h 5698671"/>
                <a:gd name="connsiteX360" fmla="*/ 5622038 w 8588828"/>
                <a:gd name="connsiteY360" fmla="*/ 2796729 h 5698671"/>
                <a:gd name="connsiteX361" fmla="*/ 5552794 w 8588828"/>
                <a:gd name="connsiteY361" fmla="*/ 3109085 h 5698671"/>
                <a:gd name="connsiteX362" fmla="*/ 5465369 w 8588828"/>
                <a:gd name="connsiteY362" fmla="*/ 3555032 h 5698671"/>
                <a:gd name="connsiteX363" fmla="*/ 5902055 w 8588828"/>
                <a:gd name="connsiteY363" fmla="*/ 3207913 h 5698671"/>
                <a:gd name="connsiteX364" fmla="*/ 5997306 w 8588828"/>
                <a:gd name="connsiteY364" fmla="*/ 2823396 h 5698671"/>
                <a:gd name="connsiteX365" fmla="*/ 5837981 w 8588828"/>
                <a:gd name="connsiteY365" fmla="*/ 3098723 h 5698671"/>
                <a:gd name="connsiteX366" fmla="*/ 5602979 w 8588828"/>
                <a:gd name="connsiteY366" fmla="*/ 3385533 h 5698671"/>
                <a:gd name="connsiteX367" fmla="*/ 5622038 w 8588828"/>
                <a:gd name="connsiteY367" fmla="*/ 2796729 h 5698671"/>
                <a:gd name="connsiteX368" fmla="*/ 2965449 w 8588828"/>
                <a:gd name="connsiteY368" fmla="*/ 2796729 h 5698671"/>
                <a:gd name="connsiteX369" fmla="*/ 2984508 w 8588828"/>
                <a:gd name="connsiteY369" fmla="*/ 3385533 h 5698671"/>
                <a:gd name="connsiteX370" fmla="*/ 2749505 w 8588828"/>
                <a:gd name="connsiteY370" fmla="*/ 3098723 h 5698671"/>
                <a:gd name="connsiteX371" fmla="*/ 2590181 w 8588828"/>
                <a:gd name="connsiteY371" fmla="*/ 2823396 h 5698671"/>
                <a:gd name="connsiteX372" fmla="*/ 2685431 w 8588828"/>
                <a:gd name="connsiteY372" fmla="*/ 3207913 h 5698671"/>
                <a:gd name="connsiteX373" fmla="*/ 3122117 w 8588828"/>
                <a:gd name="connsiteY373" fmla="*/ 3555032 h 5698671"/>
                <a:gd name="connsiteX374" fmla="*/ 3034693 w 8588828"/>
                <a:gd name="connsiteY374" fmla="*/ 3109085 h 5698671"/>
                <a:gd name="connsiteX375" fmla="*/ 2965449 w 8588828"/>
                <a:gd name="connsiteY375" fmla="*/ 2796729 h 5698671"/>
                <a:gd name="connsiteX376" fmla="*/ 4974415 w 8588828"/>
                <a:gd name="connsiteY376" fmla="*/ 2680815 h 5698671"/>
                <a:gd name="connsiteX377" fmla="*/ 4959685 w 8588828"/>
                <a:gd name="connsiteY377" fmla="*/ 2686261 h 5698671"/>
                <a:gd name="connsiteX378" fmla="*/ 4965111 w 8588828"/>
                <a:gd name="connsiteY378" fmla="*/ 2699824 h 5698671"/>
                <a:gd name="connsiteX379" fmla="*/ 4975962 w 8588828"/>
                <a:gd name="connsiteY379" fmla="*/ 2701633 h 5698671"/>
                <a:gd name="connsiteX380" fmla="*/ 4981388 w 8588828"/>
                <a:gd name="connsiteY380" fmla="*/ 2692590 h 5698671"/>
                <a:gd name="connsiteX381" fmla="*/ 4977770 w 8588828"/>
                <a:gd name="connsiteY381" fmla="*/ 2681740 h 5698671"/>
                <a:gd name="connsiteX382" fmla="*/ 4974415 w 8588828"/>
                <a:gd name="connsiteY382" fmla="*/ 2680815 h 5698671"/>
                <a:gd name="connsiteX383" fmla="*/ 5272819 w 8588828"/>
                <a:gd name="connsiteY383" fmla="*/ 2647530 h 5698671"/>
                <a:gd name="connsiteX384" fmla="*/ 5465435 w 8588828"/>
                <a:gd name="connsiteY384" fmla="*/ 2647530 h 5698671"/>
                <a:gd name="connsiteX385" fmla="*/ 5464863 w 8588828"/>
                <a:gd name="connsiteY385" fmla="*/ 2670175 h 5698671"/>
                <a:gd name="connsiteX386" fmla="*/ 5201308 w 8588828"/>
                <a:gd name="connsiteY386" fmla="*/ 3348804 h 5698671"/>
                <a:gd name="connsiteX387" fmla="*/ 5130560 w 8588828"/>
                <a:gd name="connsiteY387" fmla="*/ 3426647 h 5698671"/>
                <a:gd name="connsiteX388" fmla="*/ 4995021 w 8588828"/>
                <a:gd name="connsiteY388" fmla="*/ 3291107 h 5698671"/>
                <a:gd name="connsiteX389" fmla="*/ 5053397 w 8588828"/>
                <a:gd name="connsiteY389" fmla="*/ 3226876 h 5698671"/>
                <a:gd name="connsiteX390" fmla="*/ 5269688 w 8588828"/>
                <a:gd name="connsiteY390" fmla="*/ 2709526 h 5698671"/>
                <a:gd name="connsiteX391" fmla="*/ 5054393 w 8588828"/>
                <a:gd name="connsiteY391" fmla="*/ 2647530 h 5698671"/>
                <a:gd name="connsiteX392" fmla="*/ 5234722 w 8588828"/>
                <a:gd name="connsiteY392" fmla="*/ 2647530 h 5698671"/>
                <a:gd name="connsiteX393" fmla="*/ 5231788 w 8588828"/>
                <a:gd name="connsiteY393" fmla="*/ 2705631 h 5698671"/>
                <a:gd name="connsiteX394" fmla="*/ 5101811 w 8588828"/>
                <a:gd name="connsiteY394" fmla="*/ 3093199 h 5698671"/>
                <a:gd name="connsiteX395" fmla="*/ 5073540 w 8588828"/>
                <a:gd name="connsiteY395" fmla="*/ 3136152 h 5698671"/>
                <a:gd name="connsiteX396" fmla="*/ 5073336 w 8588828"/>
                <a:gd name="connsiteY396" fmla="*/ 3135829 h 5698671"/>
                <a:gd name="connsiteX397" fmla="*/ 5069097 w 8588828"/>
                <a:gd name="connsiteY397" fmla="*/ 3130235 h 5698671"/>
                <a:gd name="connsiteX398" fmla="*/ 5066385 w 8588828"/>
                <a:gd name="connsiteY398" fmla="*/ 3118479 h 5698671"/>
                <a:gd name="connsiteX399" fmla="*/ 5061864 w 8588828"/>
                <a:gd name="connsiteY399" fmla="*/ 3098587 h 5698671"/>
                <a:gd name="connsiteX400" fmla="*/ 5057343 w 8588828"/>
                <a:gd name="connsiteY400" fmla="*/ 3094970 h 5698671"/>
                <a:gd name="connsiteX401" fmla="*/ 5050109 w 8588828"/>
                <a:gd name="connsiteY401" fmla="*/ 3086832 h 5698671"/>
                <a:gd name="connsiteX402" fmla="*/ 5052821 w 8588828"/>
                <a:gd name="connsiteY402" fmla="*/ 3085927 h 5698671"/>
                <a:gd name="connsiteX403" fmla="*/ 5054630 w 8588828"/>
                <a:gd name="connsiteY403" fmla="*/ 3078694 h 5698671"/>
                <a:gd name="connsiteX404" fmla="*/ 5048300 w 8588828"/>
                <a:gd name="connsiteY404" fmla="*/ 3071460 h 5698671"/>
                <a:gd name="connsiteX405" fmla="*/ 5039258 w 8588828"/>
                <a:gd name="connsiteY405" fmla="*/ 3073268 h 5698671"/>
                <a:gd name="connsiteX406" fmla="*/ 5028407 w 8588828"/>
                <a:gd name="connsiteY406" fmla="*/ 3076885 h 5698671"/>
                <a:gd name="connsiteX407" fmla="*/ 5024790 w 8588828"/>
                <a:gd name="connsiteY407" fmla="*/ 3084119 h 5698671"/>
                <a:gd name="connsiteX408" fmla="*/ 5020269 w 8588828"/>
                <a:gd name="connsiteY408" fmla="*/ 3095874 h 5698671"/>
                <a:gd name="connsiteX409" fmla="*/ 5021174 w 8588828"/>
                <a:gd name="connsiteY409" fmla="*/ 3108533 h 5698671"/>
                <a:gd name="connsiteX410" fmla="*/ 5020269 w 8588828"/>
                <a:gd name="connsiteY410" fmla="*/ 3116671 h 5698671"/>
                <a:gd name="connsiteX411" fmla="*/ 5016653 w 8588828"/>
                <a:gd name="connsiteY411" fmla="*/ 3127522 h 5698671"/>
                <a:gd name="connsiteX412" fmla="*/ 5015748 w 8588828"/>
                <a:gd name="connsiteY412" fmla="*/ 3135660 h 5698671"/>
                <a:gd name="connsiteX413" fmla="*/ 5009419 w 8588828"/>
                <a:gd name="connsiteY413" fmla="*/ 3144702 h 5698671"/>
                <a:gd name="connsiteX414" fmla="*/ 5004898 w 8588828"/>
                <a:gd name="connsiteY414" fmla="*/ 3157361 h 5698671"/>
                <a:gd name="connsiteX415" fmla="*/ 4999472 w 8588828"/>
                <a:gd name="connsiteY415" fmla="*/ 3168212 h 5698671"/>
                <a:gd name="connsiteX416" fmla="*/ 5004898 w 8588828"/>
                <a:gd name="connsiteY416" fmla="*/ 3178158 h 5698671"/>
                <a:gd name="connsiteX417" fmla="*/ 5013940 w 8588828"/>
                <a:gd name="connsiteY417" fmla="*/ 3184488 h 5698671"/>
                <a:gd name="connsiteX418" fmla="*/ 5014844 w 8588828"/>
                <a:gd name="connsiteY418" fmla="*/ 3200764 h 5698671"/>
                <a:gd name="connsiteX419" fmla="*/ 5018990 w 8588828"/>
                <a:gd name="connsiteY419" fmla="*/ 3208156 h 5698671"/>
                <a:gd name="connsiteX420" fmla="*/ 4968082 w 8588828"/>
                <a:gd name="connsiteY420" fmla="*/ 3264169 h 5698671"/>
                <a:gd name="connsiteX421" fmla="*/ 4943326 w 8588828"/>
                <a:gd name="connsiteY421" fmla="*/ 3239413 h 5698671"/>
                <a:gd name="connsiteX422" fmla="*/ 4943510 w 8588828"/>
                <a:gd name="connsiteY422" fmla="*/ 3239067 h 5698671"/>
                <a:gd name="connsiteX423" fmla="*/ 4952453 w 8588828"/>
                <a:gd name="connsiteY423" fmla="*/ 3210710 h 5698671"/>
                <a:gd name="connsiteX424" fmla="*/ 4927134 w 8588828"/>
                <a:gd name="connsiteY424" fmla="*/ 3193530 h 5698671"/>
                <a:gd name="connsiteX425" fmla="*/ 4901816 w 8588828"/>
                <a:gd name="connsiteY425" fmla="*/ 3190818 h 5698671"/>
                <a:gd name="connsiteX426" fmla="*/ 4896419 w 8588828"/>
                <a:gd name="connsiteY426" fmla="*/ 3190210 h 5698671"/>
                <a:gd name="connsiteX427" fmla="*/ 4895576 w 8588828"/>
                <a:gd name="connsiteY427" fmla="*/ 3191663 h 5698671"/>
                <a:gd name="connsiteX428" fmla="*/ 4889683 w 8588828"/>
                <a:gd name="connsiteY428" fmla="*/ 3185770 h 5698671"/>
                <a:gd name="connsiteX429" fmla="*/ 4890005 w 8588828"/>
                <a:gd name="connsiteY429" fmla="*/ 3174598 h 5698671"/>
                <a:gd name="connsiteX430" fmla="*/ 4893679 w 8588828"/>
                <a:gd name="connsiteY430" fmla="*/ 3141990 h 5698671"/>
                <a:gd name="connsiteX431" fmla="*/ 4911763 w 8588828"/>
                <a:gd name="connsiteY431" fmla="*/ 3100395 h 5698671"/>
                <a:gd name="connsiteX432" fmla="*/ 4922613 w 8588828"/>
                <a:gd name="connsiteY432" fmla="*/ 3040717 h 5698671"/>
                <a:gd name="connsiteX433" fmla="*/ 4918297 w 8588828"/>
                <a:gd name="connsiteY433" fmla="*/ 3040892 h 5698671"/>
                <a:gd name="connsiteX434" fmla="*/ 4947589 w 8588828"/>
                <a:gd name="connsiteY434" fmla="*/ 2999691 h 5698671"/>
                <a:gd name="connsiteX435" fmla="*/ 5052391 w 8588828"/>
                <a:gd name="connsiteY435" fmla="*/ 2687194 h 5698671"/>
                <a:gd name="connsiteX436" fmla="*/ 5010049 w 8588828"/>
                <a:gd name="connsiteY436" fmla="*/ 2647530 h 5698671"/>
                <a:gd name="connsiteX437" fmla="*/ 5008276 w 8588828"/>
                <a:gd name="connsiteY437" fmla="*/ 2682660 h 5698671"/>
                <a:gd name="connsiteX438" fmla="*/ 4934650 w 8588828"/>
                <a:gd name="connsiteY438" fmla="*/ 2931998 h 5698671"/>
                <a:gd name="connsiteX439" fmla="*/ 4910641 w 8588828"/>
                <a:gd name="connsiteY439" fmla="*/ 2974952 h 5698671"/>
                <a:gd name="connsiteX440" fmla="*/ 4909446 w 8588828"/>
                <a:gd name="connsiteY440" fmla="*/ 2974030 h 5698671"/>
                <a:gd name="connsiteX441" fmla="*/ 4904529 w 8588828"/>
                <a:gd name="connsiteY441" fmla="*/ 2976516 h 5698671"/>
                <a:gd name="connsiteX442" fmla="*/ 4894583 w 8588828"/>
                <a:gd name="connsiteY442" fmla="*/ 2990080 h 5698671"/>
                <a:gd name="connsiteX443" fmla="*/ 4893544 w 8588828"/>
                <a:gd name="connsiteY443" fmla="*/ 2999136 h 5698671"/>
                <a:gd name="connsiteX444" fmla="*/ 4893533 w 8588828"/>
                <a:gd name="connsiteY444" fmla="*/ 2999387 h 5698671"/>
                <a:gd name="connsiteX445" fmla="*/ 4850632 w 8588828"/>
                <a:gd name="connsiteY445" fmla="*/ 3059731 h 5698671"/>
                <a:gd name="connsiteX446" fmla="*/ 4840982 w 8588828"/>
                <a:gd name="connsiteY446" fmla="*/ 3070348 h 5698671"/>
                <a:gd name="connsiteX447" fmla="*/ 4837843 w 8588828"/>
                <a:gd name="connsiteY447" fmla="*/ 3070033 h 5698671"/>
                <a:gd name="connsiteX448" fmla="*/ 4830383 w 8588828"/>
                <a:gd name="connsiteY448" fmla="*/ 3066939 h 5698671"/>
                <a:gd name="connsiteX449" fmla="*/ 4812298 w 8588828"/>
                <a:gd name="connsiteY449" fmla="*/ 3079598 h 5698671"/>
                <a:gd name="connsiteX450" fmla="*/ 4801560 w 8588828"/>
                <a:gd name="connsiteY450" fmla="*/ 3086550 h 5698671"/>
                <a:gd name="connsiteX451" fmla="*/ 4795779 w 8588828"/>
                <a:gd name="connsiteY451" fmla="*/ 3091867 h 5698671"/>
                <a:gd name="connsiteX452" fmla="*/ 4763103 w 8588828"/>
                <a:gd name="connsiteY452" fmla="*/ 3059190 h 5698671"/>
                <a:gd name="connsiteX453" fmla="*/ 4766692 w 8588828"/>
                <a:gd name="connsiteY453" fmla="*/ 3057783 h 5698671"/>
                <a:gd name="connsiteX454" fmla="*/ 4777033 w 8588828"/>
                <a:gd name="connsiteY454" fmla="*/ 3049758 h 5698671"/>
                <a:gd name="connsiteX455" fmla="*/ 4793309 w 8588828"/>
                <a:gd name="connsiteY455" fmla="*/ 3056088 h 5698671"/>
                <a:gd name="connsiteX456" fmla="*/ 4812298 w 8588828"/>
                <a:gd name="connsiteY456" fmla="*/ 3047950 h 5698671"/>
                <a:gd name="connsiteX457" fmla="*/ 4830383 w 8588828"/>
                <a:gd name="connsiteY457" fmla="*/ 3011781 h 5698671"/>
                <a:gd name="connsiteX458" fmla="*/ 4842137 w 8588828"/>
                <a:gd name="connsiteY458" fmla="*/ 2986463 h 5698671"/>
                <a:gd name="connsiteX459" fmla="*/ 4844850 w 8588828"/>
                <a:gd name="connsiteY459" fmla="*/ 2970187 h 5698671"/>
                <a:gd name="connsiteX460" fmla="*/ 4847563 w 8588828"/>
                <a:gd name="connsiteY460" fmla="*/ 2953911 h 5698671"/>
                <a:gd name="connsiteX461" fmla="*/ 4854797 w 8588828"/>
                <a:gd name="connsiteY461" fmla="*/ 2936730 h 5698671"/>
                <a:gd name="connsiteX462" fmla="*/ 4852988 w 8588828"/>
                <a:gd name="connsiteY462" fmla="*/ 2917742 h 5698671"/>
                <a:gd name="connsiteX463" fmla="*/ 4851180 w 8588828"/>
                <a:gd name="connsiteY463" fmla="*/ 2900562 h 5698671"/>
                <a:gd name="connsiteX464" fmla="*/ 4848467 w 8588828"/>
                <a:gd name="connsiteY464" fmla="*/ 2884286 h 5698671"/>
                <a:gd name="connsiteX465" fmla="*/ 4837616 w 8588828"/>
                <a:gd name="connsiteY465" fmla="*/ 2890615 h 5698671"/>
                <a:gd name="connsiteX466" fmla="*/ 4826765 w 8588828"/>
                <a:gd name="connsiteY466" fmla="*/ 2904178 h 5698671"/>
                <a:gd name="connsiteX467" fmla="*/ 4811394 w 8588828"/>
                <a:gd name="connsiteY467" fmla="*/ 2909604 h 5698671"/>
                <a:gd name="connsiteX468" fmla="*/ 4813203 w 8588828"/>
                <a:gd name="connsiteY468" fmla="*/ 2929497 h 5698671"/>
                <a:gd name="connsiteX469" fmla="*/ 4805064 w 8588828"/>
                <a:gd name="connsiteY469" fmla="*/ 2941252 h 5698671"/>
                <a:gd name="connsiteX470" fmla="*/ 4790597 w 8588828"/>
                <a:gd name="connsiteY470" fmla="*/ 2951198 h 5698671"/>
                <a:gd name="connsiteX471" fmla="*/ 4771608 w 8588828"/>
                <a:gd name="connsiteY471" fmla="*/ 2955719 h 5698671"/>
                <a:gd name="connsiteX472" fmla="*/ 4766183 w 8588828"/>
                <a:gd name="connsiteY472" fmla="*/ 2963857 h 5698671"/>
                <a:gd name="connsiteX473" fmla="*/ 4759853 w 8588828"/>
                <a:gd name="connsiteY473" fmla="*/ 2954815 h 5698671"/>
                <a:gd name="connsiteX474" fmla="*/ 4771608 w 8588828"/>
                <a:gd name="connsiteY474" fmla="*/ 2944868 h 5698671"/>
                <a:gd name="connsiteX475" fmla="*/ 4795118 w 8588828"/>
                <a:gd name="connsiteY475" fmla="*/ 2932209 h 5698671"/>
                <a:gd name="connsiteX476" fmla="*/ 4807777 w 8588828"/>
                <a:gd name="connsiteY476" fmla="*/ 2918646 h 5698671"/>
                <a:gd name="connsiteX477" fmla="*/ 4811394 w 8588828"/>
                <a:gd name="connsiteY477" fmla="*/ 2904178 h 5698671"/>
                <a:gd name="connsiteX478" fmla="*/ 4822244 w 8588828"/>
                <a:gd name="connsiteY478" fmla="*/ 2896041 h 5698671"/>
                <a:gd name="connsiteX479" fmla="*/ 4852988 w 8588828"/>
                <a:gd name="connsiteY479" fmla="*/ 2827320 h 5698671"/>
                <a:gd name="connsiteX480" fmla="*/ 4871977 w 8588828"/>
                <a:gd name="connsiteY480" fmla="*/ 2810139 h 5698671"/>
                <a:gd name="connsiteX481" fmla="*/ 4873785 w 8588828"/>
                <a:gd name="connsiteY481" fmla="*/ 2796576 h 5698671"/>
                <a:gd name="connsiteX482" fmla="*/ 4881019 w 8588828"/>
                <a:gd name="connsiteY482" fmla="*/ 2800193 h 5698671"/>
                <a:gd name="connsiteX483" fmla="*/ 4890061 w 8588828"/>
                <a:gd name="connsiteY483" fmla="*/ 2792055 h 5698671"/>
                <a:gd name="connsiteX484" fmla="*/ 4888253 w 8588828"/>
                <a:gd name="connsiteY484" fmla="*/ 2769449 h 5698671"/>
                <a:gd name="connsiteX485" fmla="*/ 4915379 w 8588828"/>
                <a:gd name="connsiteY485" fmla="*/ 2770353 h 5698671"/>
                <a:gd name="connsiteX486" fmla="*/ 4966920 w 8588828"/>
                <a:gd name="connsiteY486" fmla="*/ 2731472 h 5698671"/>
                <a:gd name="connsiteX487" fmla="*/ 4956974 w 8588828"/>
                <a:gd name="connsiteY487" fmla="*/ 2701632 h 5698671"/>
                <a:gd name="connsiteX488" fmla="*/ 4940698 w 8588828"/>
                <a:gd name="connsiteY488" fmla="*/ 2695303 h 5698671"/>
                <a:gd name="connsiteX489" fmla="*/ 4928038 w 8588828"/>
                <a:gd name="connsiteY489" fmla="*/ 2688973 h 5698671"/>
                <a:gd name="connsiteX490" fmla="*/ 4918332 w 8588828"/>
                <a:gd name="connsiteY490" fmla="*/ 2648283 h 5698671"/>
                <a:gd name="connsiteX491" fmla="*/ 4917630 w 8588828"/>
                <a:gd name="connsiteY491" fmla="*/ 2647531 h 5698671"/>
                <a:gd name="connsiteX492" fmla="*/ 3820711 w 8588828"/>
                <a:gd name="connsiteY492" fmla="*/ 2647530 h 5698671"/>
                <a:gd name="connsiteX493" fmla="*/ 3976081 w 8588828"/>
                <a:gd name="connsiteY493" fmla="*/ 2647530 h 5698671"/>
                <a:gd name="connsiteX494" fmla="*/ 3978096 w 8588828"/>
                <a:gd name="connsiteY494" fmla="*/ 2650657 h 5698671"/>
                <a:gd name="connsiteX495" fmla="*/ 3985838 w 8588828"/>
                <a:gd name="connsiteY495" fmla="*/ 2659134 h 5698671"/>
                <a:gd name="connsiteX496" fmla="*/ 3995784 w 8588828"/>
                <a:gd name="connsiteY496" fmla="*/ 2648283 h 5698671"/>
                <a:gd name="connsiteX497" fmla="*/ 4000306 w 8588828"/>
                <a:gd name="connsiteY497" fmla="*/ 2656421 h 5698671"/>
                <a:gd name="connsiteX498" fmla="*/ 4002566 w 8588828"/>
                <a:gd name="connsiteY498" fmla="*/ 2648001 h 5698671"/>
                <a:gd name="connsiteX499" fmla="*/ 4002673 w 8588828"/>
                <a:gd name="connsiteY499" fmla="*/ 2647530 h 5698671"/>
                <a:gd name="connsiteX500" fmla="*/ 4015477 w 8588828"/>
                <a:gd name="connsiteY500" fmla="*/ 2647530 h 5698671"/>
                <a:gd name="connsiteX501" fmla="*/ 4018820 w 8588828"/>
                <a:gd name="connsiteY501" fmla="*/ 2669436 h 5698671"/>
                <a:gd name="connsiteX502" fmla="*/ 4062866 w 8588828"/>
                <a:gd name="connsiteY502" fmla="*/ 2774106 h 5698671"/>
                <a:gd name="connsiteX503" fmla="*/ 4091519 w 8588828"/>
                <a:gd name="connsiteY503" fmla="*/ 2808834 h 5698671"/>
                <a:gd name="connsiteX504" fmla="*/ 3953938 w 8588828"/>
                <a:gd name="connsiteY504" fmla="*/ 2946415 h 5698671"/>
                <a:gd name="connsiteX505" fmla="*/ 3929990 w 8588828"/>
                <a:gd name="connsiteY505" fmla="*/ 2920066 h 5698671"/>
                <a:gd name="connsiteX506" fmla="*/ 3821351 w 8588828"/>
                <a:gd name="connsiteY506" fmla="*/ 2660210 h 5698671"/>
                <a:gd name="connsiteX507" fmla="*/ 3710337 w 8588828"/>
                <a:gd name="connsiteY507" fmla="*/ 2647530 h 5698671"/>
                <a:gd name="connsiteX508" fmla="*/ 3716873 w 8588828"/>
                <a:gd name="connsiteY508" fmla="*/ 2647530 h 5698671"/>
                <a:gd name="connsiteX509" fmla="*/ 3720109 w 8588828"/>
                <a:gd name="connsiteY509" fmla="*/ 2648622 h 5698671"/>
                <a:gd name="connsiteX510" fmla="*/ 3732655 w 8588828"/>
                <a:gd name="connsiteY510" fmla="*/ 2650996 h 5698671"/>
                <a:gd name="connsiteX511" fmla="*/ 3737671 w 8588828"/>
                <a:gd name="connsiteY511" fmla="*/ 2647972 h 5698671"/>
                <a:gd name="connsiteX512" fmla="*/ 3738146 w 8588828"/>
                <a:gd name="connsiteY512" fmla="*/ 2647530 h 5698671"/>
                <a:gd name="connsiteX513" fmla="*/ 3775223 w 8588828"/>
                <a:gd name="connsiteY513" fmla="*/ 2647530 h 5698671"/>
                <a:gd name="connsiteX514" fmla="*/ 3776099 w 8588828"/>
                <a:gd name="connsiteY514" fmla="*/ 2664861 h 5698671"/>
                <a:gd name="connsiteX515" fmla="*/ 3894890 w 8588828"/>
                <a:gd name="connsiteY515" fmla="*/ 2949000 h 5698671"/>
                <a:gd name="connsiteX516" fmla="*/ 3921774 w 8588828"/>
                <a:gd name="connsiteY516" fmla="*/ 2978580 h 5698671"/>
                <a:gd name="connsiteX517" fmla="*/ 3798681 w 8588828"/>
                <a:gd name="connsiteY517" fmla="*/ 3101673 h 5698671"/>
                <a:gd name="connsiteX518" fmla="*/ 3760561 w 8588828"/>
                <a:gd name="connsiteY518" fmla="*/ 3059731 h 5698671"/>
                <a:gd name="connsiteX519" fmla="*/ 3755520 w 8588828"/>
                <a:gd name="connsiteY519" fmla="*/ 3052641 h 5698671"/>
                <a:gd name="connsiteX520" fmla="*/ 3749892 w 8588828"/>
                <a:gd name="connsiteY520" fmla="*/ 3030431 h 5698671"/>
                <a:gd name="connsiteX521" fmla="*/ 3743506 w 8588828"/>
                <a:gd name="connsiteY521" fmla="*/ 3010877 h 5698671"/>
                <a:gd name="connsiteX522" fmla="*/ 3714571 w 8588828"/>
                <a:gd name="connsiteY522" fmla="*/ 2981037 h 5698671"/>
                <a:gd name="connsiteX523" fmla="*/ 3738985 w 8588828"/>
                <a:gd name="connsiteY523" fmla="*/ 2994601 h 5698671"/>
                <a:gd name="connsiteX524" fmla="*/ 3724517 w 8588828"/>
                <a:gd name="connsiteY524" fmla="*/ 2970187 h 5698671"/>
                <a:gd name="connsiteX525" fmla="*/ 3707337 w 8588828"/>
                <a:gd name="connsiteY525" fmla="*/ 2953007 h 5698671"/>
                <a:gd name="connsiteX526" fmla="*/ 3730846 w 8588828"/>
                <a:gd name="connsiteY526" fmla="*/ 2962953 h 5698671"/>
                <a:gd name="connsiteX527" fmla="*/ 3732655 w 8588828"/>
                <a:gd name="connsiteY527" fmla="*/ 2945773 h 5698671"/>
                <a:gd name="connsiteX528" fmla="*/ 3742602 w 8588828"/>
                <a:gd name="connsiteY528" fmla="*/ 2926784 h 5698671"/>
                <a:gd name="connsiteX529" fmla="*/ 3720901 w 8588828"/>
                <a:gd name="connsiteY529" fmla="*/ 2868009 h 5698671"/>
                <a:gd name="connsiteX530" fmla="*/ 3716379 w 8588828"/>
                <a:gd name="connsiteY530" fmla="*/ 2841787 h 5698671"/>
                <a:gd name="connsiteX531" fmla="*/ 3719996 w 8588828"/>
                <a:gd name="connsiteY531" fmla="*/ 2779396 h 5698671"/>
                <a:gd name="connsiteX532" fmla="*/ 3721804 w 8588828"/>
                <a:gd name="connsiteY532" fmla="*/ 2743227 h 5698671"/>
                <a:gd name="connsiteX533" fmla="*/ 3715475 w 8588828"/>
                <a:gd name="connsiteY533" fmla="*/ 2725142 h 5698671"/>
                <a:gd name="connsiteX534" fmla="*/ 3713667 w 8588828"/>
                <a:gd name="connsiteY534" fmla="*/ 2698015 h 5698671"/>
                <a:gd name="connsiteX535" fmla="*/ 3720901 w 8588828"/>
                <a:gd name="connsiteY535" fmla="*/ 2674506 h 5698671"/>
                <a:gd name="connsiteX536" fmla="*/ 3720901 w 8588828"/>
                <a:gd name="connsiteY536" fmla="*/ 2657325 h 5698671"/>
                <a:gd name="connsiteX537" fmla="*/ 3713553 w 8588828"/>
                <a:gd name="connsiteY537" fmla="*/ 2650035 h 5698671"/>
                <a:gd name="connsiteX538" fmla="*/ 3437974 w 8588828"/>
                <a:gd name="connsiteY538" fmla="*/ 2647530 h 5698671"/>
                <a:gd name="connsiteX539" fmla="*/ 3509048 w 8588828"/>
                <a:gd name="connsiteY539" fmla="*/ 2647530 h 5698671"/>
                <a:gd name="connsiteX540" fmla="*/ 3506175 w 8588828"/>
                <a:gd name="connsiteY540" fmla="*/ 2648707 h 5698671"/>
                <a:gd name="connsiteX541" fmla="*/ 3503887 w 8588828"/>
                <a:gd name="connsiteY541" fmla="*/ 2656421 h 5698671"/>
                <a:gd name="connsiteX542" fmla="*/ 3492131 w 8588828"/>
                <a:gd name="connsiteY542" fmla="*/ 2662751 h 5698671"/>
                <a:gd name="connsiteX543" fmla="*/ 3474047 w 8588828"/>
                <a:gd name="connsiteY543" fmla="*/ 2662751 h 5698671"/>
                <a:gd name="connsiteX544" fmla="*/ 3455059 w 8588828"/>
                <a:gd name="connsiteY544" fmla="*/ 2653709 h 5698671"/>
                <a:gd name="connsiteX545" fmla="*/ 3439687 w 8588828"/>
                <a:gd name="connsiteY545" fmla="*/ 2650996 h 5698671"/>
                <a:gd name="connsiteX546" fmla="*/ 3145756 w 8588828"/>
                <a:gd name="connsiteY546" fmla="*/ 2647530 h 5698671"/>
                <a:gd name="connsiteX547" fmla="*/ 3172051 w 8588828"/>
                <a:gd name="connsiteY547" fmla="*/ 2647530 h 5698671"/>
                <a:gd name="connsiteX548" fmla="*/ 3171026 w 8588828"/>
                <a:gd name="connsiteY548" fmla="*/ 2651709 h 5698671"/>
                <a:gd name="connsiteX549" fmla="*/ 3168420 w 8588828"/>
                <a:gd name="connsiteY549" fmla="*/ 2706153 h 5698671"/>
                <a:gd name="connsiteX550" fmla="*/ 3169324 w 8588828"/>
                <a:gd name="connsiteY550" fmla="*/ 2729663 h 5698671"/>
                <a:gd name="connsiteX551" fmla="*/ 3174749 w 8588828"/>
                <a:gd name="connsiteY551" fmla="*/ 2747748 h 5698671"/>
                <a:gd name="connsiteX552" fmla="*/ 3175653 w 8588828"/>
                <a:gd name="connsiteY552" fmla="*/ 2766736 h 5698671"/>
                <a:gd name="connsiteX553" fmla="*/ 3185600 w 8588828"/>
                <a:gd name="connsiteY553" fmla="*/ 2799289 h 5698671"/>
                <a:gd name="connsiteX554" fmla="*/ 3188312 w 8588828"/>
                <a:gd name="connsiteY554" fmla="*/ 2738705 h 5698671"/>
                <a:gd name="connsiteX555" fmla="*/ 3199163 w 8588828"/>
                <a:gd name="connsiteY555" fmla="*/ 2711579 h 5698671"/>
                <a:gd name="connsiteX556" fmla="*/ 3203684 w 8588828"/>
                <a:gd name="connsiteY556" fmla="*/ 2690782 h 5698671"/>
                <a:gd name="connsiteX557" fmla="*/ 3205493 w 8588828"/>
                <a:gd name="connsiteY557" fmla="*/ 2704345 h 5698671"/>
                <a:gd name="connsiteX558" fmla="*/ 3221769 w 8588828"/>
                <a:gd name="connsiteY558" fmla="*/ 2692590 h 5698671"/>
                <a:gd name="connsiteX559" fmla="*/ 3228098 w 8588828"/>
                <a:gd name="connsiteY559" fmla="*/ 2707962 h 5698671"/>
                <a:gd name="connsiteX560" fmla="*/ 3236236 w 8588828"/>
                <a:gd name="connsiteY560" fmla="*/ 2724238 h 5698671"/>
                <a:gd name="connsiteX561" fmla="*/ 3247087 w 8588828"/>
                <a:gd name="connsiteY561" fmla="*/ 2743227 h 5698671"/>
                <a:gd name="connsiteX562" fmla="*/ 3266076 w 8588828"/>
                <a:gd name="connsiteY562" fmla="*/ 2772162 h 5698671"/>
                <a:gd name="connsiteX563" fmla="*/ 3271501 w 8588828"/>
                <a:gd name="connsiteY563" fmla="*/ 2730568 h 5698671"/>
                <a:gd name="connsiteX564" fmla="*/ 3279639 w 8588828"/>
                <a:gd name="connsiteY564" fmla="*/ 2742322 h 5698671"/>
                <a:gd name="connsiteX565" fmla="*/ 3292298 w 8588828"/>
                <a:gd name="connsiteY565" fmla="*/ 2771257 h 5698671"/>
                <a:gd name="connsiteX566" fmla="*/ 3312191 w 8588828"/>
                <a:gd name="connsiteY566" fmla="*/ 2797480 h 5698671"/>
                <a:gd name="connsiteX567" fmla="*/ 3316712 w 8588828"/>
                <a:gd name="connsiteY567" fmla="*/ 2794767 h 5698671"/>
                <a:gd name="connsiteX568" fmla="*/ 3318521 w 8588828"/>
                <a:gd name="connsiteY568" fmla="*/ 2810139 h 5698671"/>
                <a:gd name="connsiteX569" fmla="*/ 3326659 w 8588828"/>
                <a:gd name="connsiteY569" fmla="*/ 2814660 h 5698671"/>
                <a:gd name="connsiteX570" fmla="*/ 3324850 w 8588828"/>
                <a:gd name="connsiteY570" fmla="*/ 2781204 h 5698671"/>
                <a:gd name="connsiteX571" fmla="*/ 3331180 w 8588828"/>
                <a:gd name="connsiteY571" fmla="*/ 2782108 h 5698671"/>
                <a:gd name="connsiteX572" fmla="*/ 3333893 w 8588828"/>
                <a:gd name="connsiteY572" fmla="*/ 2802001 h 5698671"/>
                <a:gd name="connsiteX573" fmla="*/ 3339318 w 8588828"/>
                <a:gd name="connsiteY573" fmla="*/ 2817373 h 5698671"/>
                <a:gd name="connsiteX574" fmla="*/ 3335701 w 8588828"/>
                <a:gd name="connsiteY574" fmla="*/ 2831841 h 5698671"/>
                <a:gd name="connsiteX575" fmla="*/ 3359889 w 8588828"/>
                <a:gd name="connsiteY575" fmla="*/ 2846986 h 5698671"/>
                <a:gd name="connsiteX576" fmla="*/ 3366208 w 8588828"/>
                <a:gd name="connsiteY576" fmla="*/ 2848949 h 5698671"/>
                <a:gd name="connsiteX577" fmla="*/ 3367010 w 8588828"/>
                <a:gd name="connsiteY577" fmla="*/ 2852634 h 5698671"/>
                <a:gd name="connsiteX578" fmla="*/ 3557795 w 8588828"/>
                <a:gd name="connsiteY578" fmla="*/ 3226877 h 5698671"/>
                <a:gd name="connsiteX579" fmla="*/ 3612875 w 8588828"/>
                <a:gd name="connsiteY579" fmla="*/ 3287479 h 5698671"/>
                <a:gd name="connsiteX580" fmla="*/ 3477335 w 8588828"/>
                <a:gd name="connsiteY580" fmla="*/ 3423019 h 5698671"/>
                <a:gd name="connsiteX581" fmla="*/ 3409883 w 8588828"/>
                <a:gd name="connsiteY581" fmla="*/ 3348804 h 5698671"/>
                <a:gd name="connsiteX582" fmla="*/ 3146328 w 8588828"/>
                <a:gd name="connsiteY582" fmla="*/ 2670175 h 5698671"/>
                <a:gd name="connsiteX583" fmla="*/ 4179341 w 8588828"/>
                <a:gd name="connsiteY583" fmla="*/ 2610306 h 5698671"/>
                <a:gd name="connsiteX584" fmla="*/ 4170299 w 8588828"/>
                <a:gd name="connsiteY584" fmla="*/ 2615731 h 5698671"/>
                <a:gd name="connsiteX585" fmla="*/ 4156736 w 8588828"/>
                <a:gd name="connsiteY585" fmla="*/ 2632007 h 5698671"/>
                <a:gd name="connsiteX586" fmla="*/ 4146789 w 8588828"/>
                <a:gd name="connsiteY586" fmla="*/ 2636528 h 5698671"/>
                <a:gd name="connsiteX587" fmla="*/ 4134130 w 8588828"/>
                <a:gd name="connsiteY587" fmla="*/ 2643762 h 5698671"/>
                <a:gd name="connsiteX588" fmla="*/ 4124184 w 8588828"/>
                <a:gd name="connsiteY588" fmla="*/ 2653709 h 5698671"/>
                <a:gd name="connsiteX589" fmla="*/ 4114237 w 8588828"/>
                <a:gd name="connsiteY589" fmla="*/ 2653709 h 5698671"/>
                <a:gd name="connsiteX590" fmla="*/ 4097961 w 8588828"/>
                <a:gd name="connsiteY590" fmla="*/ 2666368 h 5698671"/>
                <a:gd name="connsiteX591" fmla="*/ 4084398 w 8588828"/>
                <a:gd name="connsiteY591" fmla="*/ 2702536 h 5698671"/>
                <a:gd name="connsiteX592" fmla="*/ 4117854 w 8588828"/>
                <a:gd name="connsiteY592" fmla="*/ 2692590 h 5698671"/>
                <a:gd name="connsiteX593" fmla="*/ 4121471 w 8588828"/>
                <a:gd name="connsiteY593" fmla="*/ 2698920 h 5698671"/>
                <a:gd name="connsiteX594" fmla="*/ 4125993 w 8588828"/>
                <a:gd name="connsiteY594" fmla="*/ 2698015 h 5698671"/>
                <a:gd name="connsiteX595" fmla="*/ 4135035 w 8588828"/>
                <a:gd name="connsiteY595" fmla="*/ 2706153 h 5698671"/>
                <a:gd name="connsiteX596" fmla="*/ 4144981 w 8588828"/>
                <a:gd name="connsiteY596" fmla="*/ 2709770 h 5698671"/>
                <a:gd name="connsiteX597" fmla="*/ 4155832 w 8588828"/>
                <a:gd name="connsiteY597" fmla="*/ 2694399 h 5698671"/>
                <a:gd name="connsiteX598" fmla="*/ 4152215 w 8588828"/>
                <a:gd name="connsiteY598" fmla="*/ 2687165 h 5698671"/>
                <a:gd name="connsiteX599" fmla="*/ 4161257 w 8588828"/>
                <a:gd name="connsiteY599" fmla="*/ 2687165 h 5698671"/>
                <a:gd name="connsiteX600" fmla="*/ 4169395 w 8588828"/>
                <a:gd name="connsiteY600" fmla="*/ 2677218 h 5698671"/>
                <a:gd name="connsiteX601" fmla="*/ 4181150 w 8588828"/>
                <a:gd name="connsiteY601" fmla="*/ 2665463 h 5698671"/>
                <a:gd name="connsiteX602" fmla="*/ 4188384 w 8588828"/>
                <a:gd name="connsiteY602" fmla="*/ 2661847 h 5698671"/>
                <a:gd name="connsiteX603" fmla="*/ 4194714 w 8588828"/>
                <a:gd name="connsiteY603" fmla="*/ 2646475 h 5698671"/>
                <a:gd name="connsiteX604" fmla="*/ 4194714 w 8588828"/>
                <a:gd name="connsiteY604" fmla="*/ 2637432 h 5698671"/>
                <a:gd name="connsiteX605" fmla="*/ 4197426 w 8588828"/>
                <a:gd name="connsiteY605" fmla="*/ 2626582 h 5698671"/>
                <a:gd name="connsiteX606" fmla="*/ 4188384 w 8588828"/>
                <a:gd name="connsiteY606" fmla="*/ 2617540 h 5698671"/>
                <a:gd name="connsiteX607" fmla="*/ 4179341 w 8588828"/>
                <a:gd name="connsiteY607" fmla="*/ 2610306 h 5698671"/>
                <a:gd name="connsiteX608" fmla="*/ 4133227 w 8588828"/>
                <a:gd name="connsiteY608" fmla="*/ 2578658 h 5698671"/>
                <a:gd name="connsiteX609" fmla="*/ 4121471 w 8588828"/>
                <a:gd name="connsiteY609" fmla="*/ 2580467 h 5698671"/>
                <a:gd name="connsiteX610" fmla="*/ 4127801 w 8588828"/>
                <a:gd name="connsiteY610" fmla="*/ 2584988 h 5698671"/>
                <a:gd name="connsiteX611" fmla="*/ 4136843 w 8588828"/>
                <a:gd name="connsiteY611" fmla="*/ 2588604 h 5698671"/>
                <a:gd name="connsiteX612" fmla="*/ 4136843 w 8588828"/>
                <a:gd name="connsiteY612" fmla="*/ 2592221 h 5698671"/>
                <a:gd name="connsiteX613" fmla="*/ 4125088 w 8588828"/>
                <a:gd name="connsiteY613" fmla="*/ 2603976 h 5698671"/>
                <a:gd name="connsiteX614" fmla="*/ 4119663 w 8588828"/>
                <a:gd name="connsiteY614" fmla="*/ 2602168 h 5698671"/>
                <a:gd name="connsiteX615" fmla="*/ 4108812 w 8588828"/>
                <a:gd name="connsiteY615" fmla="*/ 2591317 h 5698671"/>
                <a:gd name="connsiteX616" fmla="*/ 4107908 w 8588828"/>
                <a:gd name="connsiteY616" fmla="*/ 2595838 h 5698671"/>
                <a:gd name="connsiteX617" fmla="*/ 4097058 w 8588828"/>
                <a:gd name="connsiteY617" fmla="*/ 2606689 h 5698671"/>
                <a:gd name="connsiteX618" fmla="*/ 4086207 w 8588828"/>
                <a:gd name="connsiteY618" fmla="*/ 2623869 h 5698671"/>
                <a:gd name="connsiteX619" fmla="*/ 4106099 w 8588828"/>
                <a:gd name="connsiteY619" fmla="*/ 2623869 h 5698671"/>
                <a:gd name="connsiteX620" fmla="*/ 4112429 w 8588828"/>
                <a:gd name="connsiteY620" fmla="*/ 2616636 h 5698671"/>
                <a:gd name="connsiteX621" fmla="*/ 4110621 w 8588828"/>
                <a:gd name="connsiteY621" fmla="*/ 2626582 h 5698671"/>
                <a:gd name="connsiteX622" fmla="*/ 4114237 w 8588828"/>
                <a:gd name="connsiteY622" fmla="*/ 2632911 h 5698671"/>
                <a:gd name="connsiteX623" fmla="*/ 4120567 w 8588828"/>
                <a:gd name="connsiteY623" fmla="*/ 2627486 h 5698671"/>
                <a:gd name="connsiteX624" fmla="*/ 4125088 w 8588828"/>
                <a:gd name="connsiteY624" fmla="*/ 2619348 h 5698671"/>
                <a:gd name="connsiteX625" fmla="*/ 4134130 w 8588828"/>
                <a:gd name="connsiteY625" fmla="*/ 2615731 h 5698671"/>
                <a:gd name="connsiteX626" fmla="*/ 4140460 w 8588828"/>
                <a:gd name="connsiteY626" fmla="*/ 2610306 h 5698671"/>
                <a:gd name="connsiteX627" fmla="*/ 4147694 w 8588828"/>
                <a:gd name="connsiteY627" fmla="*/ 2605785 h 5698671"/>
                <a:gd name="connsiteX628" fmla="*/ 4155832 w 8588828"/>
                <a:gd name="connsiteY628" fmla="*/ 2596742 h 5698671"/>
                <a:gd name="connsiteX629" fmla="*/ 4159449 w 8588828"/>
                <a:gd name="connsiteY629" fmla="*/ 2593126 h 5698671"/>
                <a:gd name="connsiteX630" fmla="*/ 4161257 w 8588828"/>
                <a:gd name="connsiteY630" fmla="*/ 2584083 h 5698671"/>
                <a:gd name="connsiteX631" fmla="*/ 4158545 w 8588828"/>
                <a:gd name="connsiteY631" fmla="*/ 2579562 h 5698671"/>
                <a:gd name="connsiteX632" fmla="*/ 4150406 w 8588828"/>
                <a:gd name="connsiteY632" fmla="*/ 2580467 h 5698671"/>
                <a:gd name="connsiteX633" fmla="*/ 4142268 w 8588828"/>
                <a:gd name="connsiteY633" fmla="*/ 2582275 h 5698671"/>
                <a:gd name="connsiteX634" fmla="*/ 4133227 w 8588828"/>
                <a:gd name="connsiteY634" fmla="*/ 2578658 h 5698671"/>
                <a:gd name="connsiteX635" fmla="*/ 4182959 w 8588828"/>
                <a:gd name="connsiteY635" fmla="*/ 2572329 h 5698671"/>
                <a:gd name="connsiteX636" fmla="*/ 4166683 w 8588828"/>
                <a:gd name="connsiteY636" fmla="*/ 2594030 h 5698671"/>
                <a:gd name="connsiteX637" fmla="*/ 4192905 w 8588828"/>
                <a:gd name="connsiteY637" fmla="*/ 2610306 h 5698671"/>
                <a:gd name="connsiteX638" fmla="*/ 4199235 w 8588828"/>
                <a:gd name="connsiteY638" fmla="*/ 2615731 h 5698671"/>
                <a:gd name="connsiteX639" fmla="*/ 4199235 w 8588828"/>
                <a:gd name="connsiteY639" fmla="*/ 2592221 h 5698671"/>
                <a:gd name="connsiteX640" fmla="*/ 4178437 w 8588828"/>
                <a:gd name="connsiteY640" fmla="*/ 2584988 h 5698671"/>
                <a:gd name="connsiteX641" fmla="*/ 4182959 w 8588828"/>
                <a:gd name="connsiteY641" fmla="*/ 2572329 h 5698671"/>
                <a:gd name="connsiteX642" fmla="*/ 4196050 w 8588828"/>
                <a:gd name="connsiteY642" fmla="*/ 2552699 h 5698671"/>
                <a:gd name="connsiteX643" fmla="*/ 4192076 w 8588828"/>
                <a:gd name="connsiteY643" fmla="*/ 2553637 h 5698671"/>
                <a:gd name="connsiteX644" fmla="*/ 4184783 w 8588828"/>
                <a:gd name="connsiteY644" fmla="*/ 2561272 h 5698671"/>
                <a:gd name="connsiteX645" fmla="*/ 4185994 w 8588828"/>
                <a:gd name="connsiteY645" fmla="*/ 2570353 h 5698671"/>
                <a:gd name="connsiteX646" fmla="*/ 4191632 w 8588828"/>
                <a:gd name="connsiteY646" fmla="*/ 2564724 h 5698671"/>
                <a:gd name="connsiteX647" fmla="*/ 4195351 w 8588828"/>
                <a:gd name="connsiteY647" fmla="*/ 2556785 h 5698671"/>
                <a:gd name="connsiteX648" fmla="*/ 4196050 w 8588828"/>
                <a:gd name="connsiteY648" fmla="*/ 2552699 h 5698671"/>
                <a:gd name="connsiteX649" fmla="*/ 4171828 w 8588828"/>
                <a:gd name="connsiteY649" fmla="*/ 2527907 h 5698671"/>
                <a:gd name="connsiteX650" fmla="*/ 4160793 w 8588828"/>
                <a:gd name="connsiteY650" fmla="*/ 2530664 h 5698671"/>
                <a:gd name="connsiteX651" fmla="*/ 4161196 w 8588828"/>
                <a:gd name="connsiteY651" fmla="*/ 2541238 h 5698671"/>
                <a:gd name="connsiteX652" fmla="*/ 4156977 w 8588828"/>
                <a:gd name="connsiteY652" fmla="*/ 2551870 h 5698671"/>
                <a:gd name="connsiteX653" fmla="*/ 4157753 w 8588828"/>
                <a:gd name="connsiteY653" fmla="*/ 2556793 h 5698671"/>
                <a:gd name="connsiteX654" fmla="*/ 4164957 w 8588828"/>
                <a:gd name="connsiteY654" fmla="*/ 2557245 h 5698671"/>
                <a:gd name="connsiteX655" fmla="*/ 4172334 w 8588828"/>
                <a:gd name="connsiteY655" fmla="*/ 2557439 h 5698671"/>
                <a:gd name="connsiteX656" fmla="*/ 4176467 w 8588828"/>
                <a:gd name="connsiteY656" fmla="*/ 2549724 h 5698671"/>
                <a:gd name="connsiteX657" fmla="*/ 4180841 w 8588828"/>
                <a:gd name="connsiteY657" fmla="*/ 2542907 h 5698671"/>
                <a:gd name="connsiteX658" fmla="*/ 4179199 w 8588828"/>
                <a:gd name="connsiteY658" fmla="*/ 2531979 h 5698671"/>
                <a:gd name="connsiteX659" fmla="*/ 4171828 w 8588828"/>
                <a:gd name="connsiteY659" fmla="*/ 2527907 h 5698671"/>
                <a:gd name="connsiteX660" fmla="*/ 4192313 w 8588828"/>
                <a:gd name="connsiteY660" fmla="*/ 2525682 h 5698671"/>
                <a:gd name="connsiteX661" fmla="*/ 4189337 w 8588828"/>
                <a:gd name="connsiteY661" fmla="*/ 2527605 h 5698671"/>
                <a:gd name="connsiteX662" fmla="*/ 4188980 w 8588828"/>
                <a:gd name="connsiteY662" fmla="*/ 2528039 h 5698671"/>
                <a:gd name="connsiteX663" fmla="*/ 4185078 w 8588828"/>
                <a:gd name="connsiteY663" fmla="*/ 2537850 h 5698671"/>
                <a:gd name="connsiteX664" fmla="*/ 4189603 w 8588828"/>
                <a:gd name="connsiteY664" fmla="*/ 2545816 h 5698671"/>
                <a:gd name="connsiteX665" fmla="*/ 4197607 w 8588828"/>
                <a:gd name="connsiteY665" fmla="*/ 2543338 h 5698671"/>
                <a:gd name="connsiteX666" fmla="*/ 4195779 w 8588828"/>
                <a:gd name="connsiteY666" fmla="*/ 2534473 h 5698671"/>
                <a:gd name="connsiteX667" fmla="*/ 4193196 w 8588828"/>
                <a:gd name="connsiteY667" fmla="*/ 2529732 h 5698671"/>
                <a:gd name="connsiteX668" fmla="*/ 4192313 w 8588828"/>
                <a:gd name="connsiteY668" fmla="*/ 2525682 h 5698671"/>
                <a:gd name="connsiteX669" fmla="*/ 3830158 w 8588828"/>
                <a:gd name="connsiteY669" fmla="*/ 2511258 h 5698671"/>
                <a:gd name="connsiteX670" fmla="*/ 3830205 w 8588828"/>
                <a:gd name="connsiteY670" fmla="*/ 2517432 h 5698671"/>
                <a:gd name="connsiteX671" fmla="*/ 3829407 w 8588828"/>
                <a:gd name="connsiteY671" fmla="*/ 2524405 h 5698671"/>
                <a:gd name="connsiteX672" fmla="*/ 3827036 w 8588828"/>
                <a:gd name="connsiteY672" fmla="*/ 2528777 h 5698671"/>
                <a:gd name="connsiteX673" fmla="*/ 3790526 w 8588828"/>
                <a:gd name="connsiteY673" fmla="*/ 2466534 h 5698671"/>
                <a:gd name="connsiteX674" fmla="*/ 3793374 w 8588828"/>
                <a:gd name="connsiteY674" fmla="*/ 2467763 h 5698671"/>
                <a:gd name="connsiteX675" fmla="*/ 3790107 w 8588828"/>
                <a:gd name="connsiteY675" fmla="*/ 2477426 h 5698671"/>
                <a:gd name="connsiteX676" fmla="*/ 3776099 w 8588828"/>
                <a:gd name="connsiteY676" fmla="*/ 2556023 h 5698671"/>
                <a:gd name="connsiteX677" fmla="*/ 3773541 w 8588828"/>
                <a:gd name="connsiteY677" fmla="*/ 2606681 h 5698671"/>
                <a:gd name="connsiteX678" fmla="*/ 3720184 w 8588828"/>
                <a:gd name="connsiteY678" fmla="*/ 2606681 h 5698671"/>
                <a:gd name="connsiteX679" fmla="*/ 3720901 w 8588828"/>
                <a:gd name="connsiteY679" fmla="*/ 2600359 h 5698671"/>
                <a:gd name="connsiteX680" fmla="*/ 3719092 w 8588828"/>
                <a:gd name="connsiteY680" fmla="*/ 2585892 h 5698671"/>
                <a:gd name="connsiteX681" fmla="*/ 3709146 w 8588828"/>
                <a:gd name="connsiteY681" fmla="*/ 2563286 h 5698671"/>
                <a:gd name="connsiteX682" fmla="*/ 3714571 w 8588828"/>
                <a:gd name="connsiteY682" fmla="*/ 2556052 h 5698671"/>
                <a:gd name="connsiteX683" fmla="*/ 3727230 w 8588828"/>
                <a:gd name="connsiteY683" fmla="*/ 2533447 h 5698671"/>
                <a:gd name="connsiteX684" fmla="*/ 3727230 w 8588828"/>
                <a:gd name="connsiteY684" fmla="*/ 2515362 h 5698671"/>
                <a:gd name="connsiteX685" fmla="*/ 3729942 w 8588828"/>
                <a:gd name="connsiteY685" fmla="*/ 2496373 h 5698671"/>
                <a:gd name="connsiteX686" fmla="*/ 3748027 w 8588828"/>
                <a:gd name="connsiteY686" fmla="*/ 2488236 h 5698671"/>
                <a:gd name="connsiteX687" fmla="*/ 3759782 w 8588828"/>
                <a:gd name="connsiteY687" fmla="*/ 2490044 h 5698671"/>
                <a:gd name="connsiteX688" fmla="*/ 3766111 w 8588828"/>
                <a:gd name="connsiteY688" fmla="*/ 2493661 h 5698671"/>
                <a:gd name="connsiteX689" fmla="*/ 3775154 w 8588828"/>
                <a:gd name="connsiteY689" fmla="*/ 2493661 h 5698671"/>
                <a:gd name="connsiteX690" fmla="*/ 3780579 w 8588828"/>
                <a:gd name="connsiteY690" fmla="*/ 2490044 h 5698671"/>
                <a:gd name="connsiteX691" fmla="*/ 3790526 w 8588828"/>
                <a:gd name="connsiteY691" fmla="*/ 2466534 h 5698671"/>
                <a:gd name="connsiteX692" fmla="*/ 3882756 w 8588828"/>
                <a:gd name="connsiteY692" fmla="*/ 2378825 h 5698671"/>
                <a:gd name="connsiteX693" fmla="*/ 3898128 w 8588828"/>
                <a:gd name="connsiteY693" fmla="*/ 2384250 h 5698671"/>
                <a:gd name="connsiteX694" fmla="*/ 3908075 w 8588828"/>
                <a:gd name="connsiteY694" fmla="*/ 2400526 h 5698671"/>
                <a:gd name="connsiteX695" fmla="*/ 3914404 w 8588828"/>
                <a:gd name="connsiteY695" fmla="*/ 2401430 h 5698671"/>
                <a:gd name="connsiteX696" fmla="*/ 3918925 w 8588828"/>
                <a:gd name="connsiteY696" fmla="*/ 2412281 h 5698671"/>
                <a:gd name="connsiteX697" fmla="*/ 3914404 w 8588828"/>
                <a:gd name="connsiteY697" fmla="*/ 2424036 h 5698671"/>
                <a:gd name="connsiteX698" fmla="*/ 3918925 w 8588828"/>
                <a:gd name="connsiteY698" fmla="*/ 2428557 h 5698671"/>
                <a:gd name="connsiteX699" fmla="*/ 3911691 w 8588828"/>
                <a:gd name="connsiteY699" fmla="*/ 2442120 h 5698671"/>
                <a:gd name="connsiteX700" fmla="*/ 3897224 w 8588828"/>
                <a:gd name="connsiteY700" fmla="*/ 2461109 h 5698671"/>
                <a:gd name="connsiteX701" fmla="*/ 3905362 w 8588828"/>
                <a:gd name="connsiteY701" fmla="*/ 2478289 h 5698671"/>
                <a:gd name="connsiteX702" fmla="*/ 3899032 w 8588828"/>
                <a:gd name="connsiteY702" fmla="*/ 2492757 h 5698671"/>
                <a:gd name="connsiteX703" fmla="*/ 3886373 w 8588828"/>
                <a:gd name="connsiteY703" fmla="*/ 2509033 h 5698671"/>
                <a:gd name="connsiteX704" fmla="*/ 3877331 w 8588828"/>
                <a:gd name="connsiteY704" fmla="*/ 2526213 h 5698671"/>
                <a:gd name="connsiteX705" fmla="*/ 3867385 w 8588828"/>
                <a:gd name="connsiteY705" fmla="*/ 2524405 h 5698671"/>
                <a:gd name="connsiteX706" fmla="*/ 3850204 w 8588828"/>
                <a:gd name="connsiteY706" fmla="*/ 2530734 h 5698671"/>
                <a:gd name="connsiteX707" fmla="*/ 3843875 w 8588828"/>
                <a:gd name="connsiteY707" fmla="*/ 2539776 h 5698671"/>
                <a:gd name="connsiteX708" fmla="*/ 3844779 w 8588828"/>
                <a:gd name="connsiteY708" fmla="*/ 2548819 h 5698671"/>
                <a:gd name="connsiteX709" fmla="*/ 3852917 w 8588828"/>
                <a:gd name="connsiteY709" fmla="*/ 2547915 h 5698671"/>
                <a:gd name="connsiteX710" fmla="*/ 3873714 w 8588828"/>
                <a:gd name="connsiteY710" fmla="*/ 2545202 h 5698671"/>
                <a:gd name="connsiteX711" fmla="*/ 3890894 w 8588828"/>
                <a:gd name="connsiteY711" fmla="*/ 2543393 h 5698671"/>
                <a:gd name="connsiteX712" fmla="*/ 3900841 w 8588828"/>
                <a:gd name="connsiteY712" fmla="*/ 2555148 h 5698671"/>
                <a:gd name="connsiteX713" fmla="*/ 3906266 w 8588828"/>
                <a:gd name="connsiteY713" fmla="*/ 2578658 h 5698671"/>
                <a:gd name="connsiteX714" fmla="*/ 3916213 w 8588828"/>
                <a:gd name="connsiteY714" fmla="*/ 2589509 h 5698671"/>
                <a:gd name="connsiteX715" fmla="*/ 3937914 w 8588828"/>
                <a:gd name="connsiteY715" fmla="*/ 2597647 h 5698671"/>
                <a:gd name="connsiteX716" fmla="*/ 3946002 w 8588828"/>
                <a:gd name="connsiteY716" fmla="*/ 2606681 h 5698671"/>
                <a:gd name="connsiteX717" fmla="*/ 3819028 w 8588828"/>
                <a:gd name="connsiteY717" fmla="*/ 2606681 h 5698671"/>
                <a:gd name="connsiteX718" fmla="*/ 3821349 w 8588828"/>
                <a:gd name="connsiteY718" fmla="*/ 2560723 h 5698671"/>
                <a:gd name="connsiteX719" fmla="*/ 3824886 w 8588828"/>
                <a:gd name="connsiteY719" fmla="*/ 2556306 h 5698671"/>
                <a:gd name="connsiteX720" fmla="*/ 3836641 w 8588828"/>
                <a:gd name="connsiteY720" fmla="*/ 2537064 h 5698671"/>
                <a:gd name="connsiteX721" fmla="*/ 3836641 w 8588828"/>
                <a:gd name="connsiteY721" fmla="*/ 2508129 h 5698671"/>
                <a:gd name="connsiteX722" fmla="*/ 3833533 w 8588828"/>
                <a:gd name="connsiteY722" fmla="*/ 2499199 h 5698671"/>
                <a:gd name="connsiteX723" fmla="*/ 3832528 w 8588828"/>
                <a:gd name="connsiteY723" fmla="*/ 2497963 h 5698671"/>
                <a:gd name="connsiteX724" fmla="*/ 3834162 w 8588828"/>
                <a:gd name="connsiteY724" fmla="*/ 2488794 h 5698671"/>
                <a:gd name="connsiteX725" fmla="*/ 3872089 w 8588828"/>
                <a:gd name="connsiteY725" fmla="*/ 2388845 h 5698671"/>
                <a:gd name="connsiteX726" fmla="*/ 3876999 w 8588828"/>
                <a:gd name="connsiteY726" fmla="*/ 2380423 h 5698671"/>
                <a:gd name="connsiteX727" fmla="*/ 3877875 w 8588828"/>
                <a:gd name="connsiteY727" fmla="*/ 2380004 h 5698671"/>
                <a:gd name="connsiteX728" fmla="*/ 3882756 w 8588828"/>
                <a:gd name="connsiteY728" fmla="*/ 2378825 h 5698671"/>
                <a:gd name="connsiteX729" fmla="*/ 4292229 w 8588828"/>
                <a:gd name="connsiteY729" fmla="*/ 2363662 h 5698671"/>
                <a:gd name="connsiteX730" fmla="*/ 4295082 w 8588828"/>
                <a:gd name="connsiteY730" fmla="*/ 2366165 h 5698671"/>
                <a:gd name="connsiteX731" fmla="*/ 4311358 w 8588828"/>
                <a:gd name="connsiteY731" fmla="*/ 2386058 h 5698671"/>
                <a:gd name="connsiteX732" fmla="*/ 4295082 w 8588828"/>
                <a:gd name="connsiteY732" fmla="*/ 2396909 h 5698671"/>
                <a:gd name="connsiteX733" fmla="*/ 4295082 w 8588828"/>
                <a:gd name="connsiteY733" fmla="*/ 2414994 h 5698671"/>
                <a:gd name="connsiteX734" fmla="*/ 4302316 w 8588828"/>
                <a:gd name="connsiteY734" fmla="*/ 2443025 h 5698671"/>
                <a:gd name="connsiteX735" fmla="*/ 4317688 w 8588828"/>
                <a:gd name="connsiteY735" fmla="*/ 2455684 h 5698671"/>
                <a:gd name="connsiteX736" fmla="*/ 4332155 w 8588828"/>
                <a:gd name="connsiteY736" fmla="*/ 2464726 h 5698671"/>
                <a:gd name="connsiteX737" fmla="*/ 4334868 w 8588828"/>
                <a:gd name="connsiteY737" fmla="*/ 2459300 h 5698671"/>
                <a:gd name="connsiteX738" fmla="*/ 4335772 w 8588828"/>
                <a:gd name="connsiteY738" fmla="*/ 2443025 h 5698671"/>
                <a:gd name="connsiteX739" fmla="*/ 4337581 w 8588828"/>
                <a:gd name="connsiteY739" fmla="*/ 2455684 h 5698671"/>
                <a:gd name="connsiteX740" fmla="*/ 4347527 w 8588828"/>
                <a:gd name="connsiteY740" fmla="*/ 2461109 h 5698671"/>
                <a:gd name="connsiteX741" fmla="*/ 4366516 w 8588828"/>
                <a:gd name="connsiteY741" fmla="*/ 2456588 h 5698671"/>
                <a:gd name="connsiteX742" fmla="*/ 4361091 w 8588828"/>
                <a:gd name="connsiteY742" fmla="*/ 2471960 h 5698671"/>
                <a:gd name="connsiteX743" fmla="*/ 4366516 w 8588828"/>
                <a:gd name="connsiteY743" fmla="*/ 2483715 h 5698671"/>
                <a:gd name="connsiteX744" fmla="*/ 4377366 w 8588828"/>
                <a:gd name="connsiteY744" fmla="*/ 2487331 h 5698671"/>
                <a:gd name="connsiteX745" fmla="*/ 4384600 w 8588828"/>
                <a:gd name="connsiteY745" fmla="*/ 2485523 h 5698671"/>
                <a:gd name="connsiteX746" fmla="*/ 4383696 w 8588828"/>
                <a:gd name="connsiteY746" fmla="*/ 2510841 h 5698671"/>
                <a:gd name="connsiteX747" fmla="*/ 4389121 w 8588828"/>
                <a:gd name="connsiteY747" fmla="*/ 2518075 h 5698671"/>
                <a:gd name="connsiteX748" fmla="*/ 4404493 w 8588828"/>
                <a:gd name="connsiteY748" fmla="*/ 2528021 h 5698671"/>
                <a:gd name="connsiteX749" fmla="*/ 4412631 w 8588828"/>
                <a:gd name="connsiteY749" fmla="*/ 2512650 h 5698671"/>
                <a:gd name="connsiteX750" fmla="*/ 4422578 w 8588828"/>
                <a:gd name="connsiteY750" fmla="*/ 2519883 h 5698671"/>
                <a:gd name="connsiteX751" fmla="*/ 4426195 w 8588828"/>
                <a:gd name="connsiteY751" fmla="*/ 2530734 h 5698671"/>
                <a:gd name="connsiteX752" fmla="*/ 4434333 w 8588828"/>
                <a:gd name="connsiteY752" fmla="*/ 2520788 h 5698671"/>
                <a:gd name="connsiteX753" fmla="*/ 4438854 w 8588828"/>
                <a:gd name="connsiteY753" fmla="*/ 2528926 h 5698671"/>
                <a:gd name="connsiteX754" fmla="*/ 4413535 w 8588828"/>
                <a:gd name="connsiteY754" fmla="*/ 2550627 h 5698671"/>
                <a:gd name="connsiteX755" fmla="*/ 4413535 w 8588828"/>
                <a:gd name="connsiteY755" fmla="*/ 2571424 h 5698671"/>
                <a:gd name="connsiteX756" fmla="*/ 4425290 w 8588828"/>
                <a:gd name="connsiteY756" fmla="*/ 2565094 h 5698671"/>
                <a:gd name="connsiteX757" fmla="*/ 4434333 w 8588828"/>
                <a:gd name="connsiteY757" fmla="*/ 2565094 h 5698671"/>
                <a:gd name="connsiteX758" fmla="*/ 4423482 w 8588828"/>
                <a:gd name="connsiteY758" fmla="*/ 2579562 h 5698671"/>
                <a:gd name="connsiteX759" fmla="*/ 4435237 w 8588828"/>
                <a:gd name="connsiteY759" fmla="*/ 2583179 h 5698671"/>
                <a:gd name="connsiteX760" fmla="*/ 4420769 w 8588828"/>
                <a:gd name="connsiteY760" fmla="*/ 2592221 h 5698671"/>
                <a:gd name="connsiteX761" fmla="*/ 4437045 w 8588828"/>
                <a:gd name="connsiteY761" fmla="*/ 2600359 h 5698671"/>
                <a:gd name="connsiteX762" fmla="*/ 4398164 w 8588828"/>
                <a:gd name="connsiteY762" fmla="*/ 2598551 h 5698671"/>
                <a:gd name="connsiteX763" fmla="*/ 4374654 w 8588828"/>
                <a:gd name="connsiteY763" fmla="*/ 2615731 h 5698671"/>
                <a:gd name="connsiteX764" fmla="*/ 4372845 w 8588828"/>
                <a:gd name="connsiteY764" fmla="*/ 2622061 h 5698671"/>
                <a:gd name="connsiteX765" fmla="*/ 4356569 w 8588828"/>
                <a:gd name="connsiteY765" fmla="*/ 2628390 h 5698671"/>
                <a:gd name="connsiteX766" fmla="*/ 4371037 w 8588828"/>
                <a:gd name="connsiteY766" fmla="*/ 2638337 h 5698671"/>
                <a:gd name="connsiteX767" fmla="*/ 4380983 w 8588828"/>
                <a:gd name="connsiteY767" fmla="*/ 2631103 h 5698671"/>
                <a:gd name="connsiteX768" fmla="*/ 4396355 w 8588828"/>
                <a:gd name="connsiteY768" fmla="*/ 2629294 h 5698671"/>
                <a:gd name="connsiteX769" fmla="*/ 4397259 w 8588828"/>
                <a:gd name="connsiteY769" fmla="*/ 2638337 h 5698671"/>
                <a:gd name="connsiteX770" fmla="*/ 4411727 w 8588828"/>
                <a:gd name="connsiteY770" fmla="*/ 2640145 h 5698671"/>
                <a:gd name="connsiteX771" fmla="*/ 4421673 w 8588828"/>
                <a:gd name="connsiteY771" fmla="*/ 2645571 h 5698671"/>
                <a:gd name="connsiteX772" fmla="*/ 4436141 w 8588828"/>
                <a:gd name="connsiteY772" fmla="*/ 2645571 h 5698671"/>
                <a:gd name="connsiteX773" fmla="*/ 4440662 w 8588828"/>
                <a:gd name="connsiteY773" fmla="*/ 2650996 h 5698671"/>
                <a:gd name="connsiteX774" fmla="*/ 4455130 w 8588828"/>
                <a:gd name="connsiteY774" fmla="*/ 2659134 h 5698671"/>
                <a:gd name="connsiteX775" fmla="*/ 4461459 w 8588828"/>
                <a:gd name="connsiteY775" fmla="*/ 2659134 h 5698671"/>
                <a:gd name="connsiteX776" fmla="*/ 4476831 w 8588828"/>
                <a:gd name="connsiteY776" fmla="*/ 2651900 h 5698671"/>
                <a:gd name="connsiteX777" fmla="*/ 4472310 w 8588828"/>
                <a:gd name="connsiteY777" fmla="*/ 2660942 h 5698671"/>
                <a:gd name="connsiteX778" fmla="*/ 4471406 w 8588828"/>
                <a:gd name="connsiteY778" fmla="*/ 2664559 h 5698671"/>
                <a:gd name="connsiteX779" fmla="*/ 4486777 w 8588828"/>
                <a:gd name="connsiteY779" fmla="*/ 2671793 h 5698671"/>
                <a:gd name="connsiteX780" fmla="*/ 4461459 w 8588828"/>
                <a:gd name="connsiteY780" fmla="*/ 2667272 h 5698671"/>
                <a:gd name="connsiteX781" fmla="*/ 4467789 w 8588828"/>
                <a:gd name="connsiteY781" fmla="*/ 2672697 h 5698671"/>
                <a:gd name="connsiteX782" fmla="*/ 4475927 w 8588828"/>
                <a:gd name="connsiteY782" fmla="*/ 2677218 h 5698671"/>
                <a:gd name="connsiteX783" fmla="*/ 4483160 w 8588828"/>
                <a:gd name="connsiteY783" fmla="*/ 2679027 h 5698671"/>
                <a:gd name="connsiteX784" fmla="*/ 4494916 w 8588828"/>
                <a:gd name="connsiteY784" fmla="*/ 2678123 h 5698671"/>
                <a:gd name="connsiteX785" fmla="*/ 4511192 w 8588828"/>
                <a:gd name="connsiteY785" fmla="*/ 2682644 h 5698671"/>
                <a:gd name="connsiteX786" fmla="*/ 4515713 w 8588828"/>
                <a:gd name="connsiteY786" fmla="*/ 2676314 h 5698671"/>
                <a:gd name="connsiteX787" fmla="*/ 4521138 w 8588828"/>
                <a:gd name="connsiteY787" fmla="*/ 2682644 h 5698671"/>
                <a:gd name="connsiteX788" fmla="*/ 4530180 w 8588828"/>
                <a:gd name="connsiteY788" fmla="*/ 2686261 h 5698671"/>
                <a:gd name="connsiteX789" fmla="*/ 4539429 w 8588828"/>
                <a:gd name="connsiteY789" fmla="*/ 2690265 h 5698671"/>
                <a:gd name="connsiteX790" fmla="*/ 4538240 w 8588828"/>
                <a:gd name="connsiteY790" fmla="*/ 2694094 h 5698671"/>
                <a:gd name="connsiteX791" fmla="*/ 4535097 w 8588828"/>
                <a:gd name="connsiteY791" fmla="*/ 2693268 h 5698671"/>
                <a:gd name="connsiteX792" fmla="*/ 4526563 w 8588828"/>
                <a:gd name="connsiteY792" fmla="*/ 2690782 h 5698671"/>
                <a:gd name="connsiteX793" fmla="*/ 4513000 w 8588828"/>
                <a:gd name="connsiteY793" fmla="*/ 2687165 h 5698671"/>
                <a:gd name="connsiteX794" fmla="*/ 4497628 w 8588828"/>
                <a:gd name="connsiteY794" fmla="*/ 2686261 h 5698671"/>
                <a:gd name="connsiteX795" fmla="*/ 4484969 w 8588828"/>
                <a:gd name="connsiteY795" fmla="*/ 2685357 h 5698671"/>
                <a:gd name="connsiteX796" fmla="*/ 4470502 w 8588828"/>
                <a:gd name="connsiteY796" fmla="*/ 2680835 h 5698671"/>
                <a:gd name="connsiteX797" fmla="*/ 4459651 w 8588828"/>
                <a:gd name="connsiteY797" fmla="*/ 2678123 h 5698671"/>
                <a:gd name="connsiteX798" fmla="*/ 4453321 w 8588828"/>
                <a:gd name="connsiteY798" fmla="*/ 2684452 h 5698671"/>
                <a:gd name="connsiteX799" fmla="*/ 4460555 w 8588828"/>
                <a:gd name="connsiteY799" fmla="*/ 2688973 h 5698671"/>
                <a:gd name="connsiteX800" fmla="*/ 4466885 w 8588828"/>
                <a:gd name="connsiteY800" fmla="*/ 2691686 h 5698671"/>
                <a:gd name="connsiteX801" fmla="*/ 4474119 w 8588828"/>
                <a:gd name="connsiteY801" fmla="*/ 2697111 h 5698671"/>
                <a:gd name="connsiteX802" fmla="*/ 4483160 w 8588828"/>
                <a:gd name="connsiteY802" fmla="*/ 2698015 h 5698671"/>
                <a:gd name="connsiteX803" fmla="*/ 4488586 w 8588828"/>
                <a:gd name="connsiteY803" fmla="*/ 2701632 h 5698671"/>
                <a:gd name="connsiteX804" fmla="*/ 4497628 w 8588828"/>
                <a:gd name="connsiteY804" fmla="*/ 2707058 h 5698671"/>
                <a:gd name="connsiteX805" fmla="*/ 4504862 w 8588828"/>
                <a:gd name="connsiteY805" fmla="*/ 2702536 h 5698671"/>
                <a:gd name="connsiteX806" fmla="*/ 4517521 w 8588828"/>
                <a:gd name="connsiteY806" fmla="*/ 2706153 h 5698671"/>
                <a:gd name="connsiteX807" fmla="*/ 4507575 w 8588828"/>
                <a:gd name="connsiteY807" fmla="*/ 2715196 h 5698671"/>
                <a:gd name="connsiteX808" fmla="*/ 4482256 w 8588828"/>
                <a:gd name="connsiteY808" fmla="*/ 2712483 h 5698671"/>
                <a:gd name="connsiteX809" fmla="*/ 4485873 w 8588828"/>
                <a:gd name="connsiteY809" fmla="*/ 2720621 h 5698671"/>
                <a:gd name="connsiteX810" fmla="*/ 4482256 w 8588828"/>
                <a:gd name="connsiteY810" fmla="*/ 2726046 h 5698671"/>
                <a:gd name="connsiteX811" fmla="*/ 4476831 w 8588828"/>
                <a:gd name="connsiteY811" fmla="*/ 2721525 h 5698671"/>
                <a:gd name="connsiteX812" fmla="*/ 4474119 w 8588828"/>
                <a:gd name="connsiteY812" fmla="*/ 2731472 h 5698671"/>
                <a:gd name="connsiteX813" fmla="*/ 4460555 w 8588828"/>
                <a:gd name="connsiteY813" fmla="*/ 2750461 h 5698671"/>
                <a:gd name="connsiteX814" fmla="*/ 4455130 w 8588828"/>
                <a:gd name="connsiteY814" fmla="*/ 2746844 h 5698671"/>
                <a:gd name="connsiteX815" fmla="*/ 4446087 w 8588828"/>
                <a:gd name="connsiteY815" fmla="*/ 2739610 h 5698671"/>
                <a:gd name="connsiteX816" fmla="*/ 4437949 w 8588828"/>
                <a:gd name="connsiteY816" fmla="*/ 2735993 h 5698671"/>
                <a:gd name="connsiteX817" fmla="*/ 4432524 w 8588828"/>
                <a:gd name="connsiteY817" fmla="*/ 2739610 h 5698671"/>
                <a:gd name="connsiteX818" fmla="*/ 4445183 w 8588828"/>
                <a:gd name="connsiteY818" fmla="*/ 2749556 h 5698671"/>
                <a:gd name="connsiteX819" fmla="*/ 4470502 w 8588828"/>
                <a:gd name="connsiteY819" fmla="*/ 2769449 h 5698671"/>
                <a:gd name="connsiteX820" fmla="*/ 4465980 w 8588828"/>
                <a:gd name="connsiteY820" fmla="*/ 2773970 h 5698671"/>
                <a:gd name="connsiteX821" fmla="*/ 4469598 w 8588828"/>
                <a:gd name="connsiteY821" fmla="*/ 2787534 h 5698671"/>
                <a:gd name="connsiteX822" fmla="*/ 4471681 w 8588828"/>
                <a:gd name="connsiteY822" fmla="*/ 2792761 h 5698671"/>
                <a:gd name="connsiteX823" fmla="*/ 4471912 w 8588828"/>
                <a:gd name="connsiteY823" fmla="*/ 2793435 h 5698671"/>
                <a:gd name="connsiteX824" fmla="*/ 4458785 w 8588828"/>
                <a:gd name="connsiteY824" fmla="*/ 2804266 h 5698671"/>
                <a:gd name="connsiteX825" fmla="*/ 4454904 w 8588828"/>
                <a:gd name="connsiteY825" fmla="*/ 2802996 h 5698671"/>
                <a:gd name="connsiteX826" fmla="*/ 4448258 w 8588828"/>
                <a:gd name="connsiteY826" fmla="*/ 2801097 h 5698671"/>
                <a:gd name="connsiteX827" fmla="*/ 4438492 w 8588828"/>
                <a:gd name="connsiteY827" fmla="*/ 2792416 h 5698671"/>
                <a:gd name="connsiteX828" fmla="*/ 4447173 w 8588828"/>
                <a:gd name="connsiteY828" fmla="*/ 2789161 h 5698671"/>
                <a:gd name="connsiteX829" fmla="*/ 4460194 w 8588828"/>
                <a:gd name="connsiteY829" fmla="*/ 2783736 h 5698671"/>
                <a:gd name="connsiteX830" fmla="*/ 4458023 w 8588828"/>
                <a:gd name="connsiteY830" fmla="*/ 2770715 h 5698671"/>
                <a:gd name="connsiteX831" fmla="*/ 4449343 w 8588828"/>
                <a:gd name="connsiteY831" fmla="*/ 2762034 h 5698671"/>
                <a:gd name="connsiteX832" fmla="*/ 4434152 w 8588828"/>
                <a:gd name="connsiteY832" fmla="*/ 2757694 h 5698671"/>
                <a:gd name="connsiteX833" fmla="*/ 4416791 w 8588828"/>
                <a:gd name="connsiteY833" fmla="*/ 2757694 h 5698671"/>
                <a:gd name="connsiteX834" fmla="*/ 4404855 w 8588828"/>
                <a:gd name="connsiteY834" fmla="*/ 2759864 h 5698671"/>
                <a:gd name="connsiteX835" fmla="*/ 4397259 w 8588828"/>
                <a:gd name="connsiteY835" fmla="*/ 2752268 h 5698671"/>
                <a:gd name="connsiteX836" fmla="*/ 4390749 w 8588828"/>
                <a:gd name="connsiteY836" fmla="*/ 2755524 h 5698671"/>
                <a:gd name="connsiteX837" fmla="*/ 4371218 w 8588828"/>
                <a:gd name="connsiteY837" fmla="*/ 2751184 h 5698671"/>
                <a:gd name="connsiteX838" fmla="*/ 4378994 w 8588828"/>
                <a:gd name="connsiteY838" fmla="*/ 2761492 h 5698671"/>
                <a:gd name="connsiteX839" fmla="*/ 4375558 w 8588828"/>
                <a:gd name="connsiteY839" fmla="*/ 2770715 h 5698671"/>
                <a:gd name="connsiteX840" fmla="*/ 4369048 w 8588828"/>
                <a:gd name="connsiteY840" fmla="*/ 2783736 h 5698671"/>
                <a:gd name="connsiteX841" fmla="*/ 4372303 w 8588828"/>
                <a:gd name="connsiteY841" fmla="*/ 2798927 h 5698671"/>
                <a:gd name="connsiteX842" fmla="*/ 4369048 w 8588828"/>
                <a:gd name="connsiteY842" fmla="*/ 2817373 h 5698671"/>
                <a:gd name="connsiteX843" fmla="*/ 4367962 w 8588828"/>
                <a:gd name="connsiteY843" fmla="*/ 2833649 h 5698671"/>
                <a:gd name="connsiteX844" fmla="*/ 4366267 w 8588828"/>
                <a:gd name="connsiteY844" fmla="*/ 2842058 h 5698671"/>
                <a:gd name="connsiteX845" fmla="*/ 4365827 w 8588828"/>
                <a:gd name="connsiteY845" fmla="*/ 2850356 h 5698671"/>
                <a:gd name="connsiteX846" fmla="*/ 4355603 w 8588828"/>
                <a:gd name="connsiteY846" fmla="*/ 2853530 h 5698671"/>
                <a:gd name="connsiteX847" fmla="*/ 4305596 w 8588828"/>
                <a:gd name="connsiteY847" fmla="*/ 2858571 h 5698671"/>
                <a:gd name="connsiteX848" fmla="*/ 4062509 w 8588828"/>
                <a:gd name="connsiteY848" fmla="*/ 2660449 h 5698671"/>
                <a:gd name="connsiteX849" fmla="*/ 4061369 w 8588828"/>
                <a:gd name="connsiteY849" fmla="*/ 2649135 h 5698671"/>
                <a:gd name="connsiteX850" fmla="*/ 4066992 w 8588828"/>
                <a:gd name="connsiteY850" fmla="*/ 2645909 h 5698671"/>
                <a:gd name="connsiteX851" fmla="*/ 4079877 w 8588828"/>
                <a:gd name="connsiteY851" fmla="*/ 2634720 h 5698671"/>
                <a:gd name="connsiteX852" fmla="*/ 4069931 w 8588828"/>
                <a:gd name="connsiteY852" fmla="*/ 2624773 h 5698671"/>
                <a:gd name="connsiteX853" fmla="*/ 4078973 w 8588828"/>
                <a:gd name="connsiteY853" fmla="*/ 2616636 h 5698671"/>
                <a:gd name="connsiteX854" fmla="*/ 4092536 w 8588828"/>
                <a:gd name="connsiteY854" fmla="*/ 2605785 h 5698671"/>
                <a:gd name="connsiteX855" fmla="*/ 4097058 w 8588828"/>
                <a:gd name="connsiteY855" fmla="*/ 2595838 h 5698671"/>
                <a:gd name="connsiteX856" fmla="*/ 4097058 w 8588828"/>
                <a:gd name="connsiteY856" fmla="*/ 2586796 h 5698671"/>
                <a:gd name="connsiteX857" fmla="*/ 4078069 w 8588828"/>
                <a:gd name="connsiteY857" fmla="*/ 2587700 h 5698671"/>
                <a:gd name="connsiteX858" fmla="*/ 4065409 w 8588828"/>
                <a:gd name="connsiteY858" fmla="*/ 2588604 h 5698671"/>
                <a:gd name="connsiteX859" fmla="*/ 4059494 w 8588828"/>
                <a:gd name="connsiteY859" fmla="*/ 2587487 h 5698671"/>
                <a:gd name="connsiteX860" fmla="*/ 4061343 w 8588828"/>
                <a:gd name="connsiteY860" fmla="*/ 2566520 h 5698671"/>
                <a:gd name="connsiteX861" fmla="*/ 4063707 w 8588828"/>
                <a:gd name="connsiteY861" fmla="*/ 2557772 h 5698671"/>
                <a:gd name="connsiteX862" fmla="*/ 4067218 w 8588828"/>
                <a:gd name="connsiteY862" fmla="*/ 2556052 h 5698671"/>
                <a:gd name="connsiteX863" fmla="*/ 4076260 w 8588828"/>
                <a:gd name="connsiteY863" fmla="*/ 2546106 h 5698671"/>
                <a:gd name="connsiteX864" fmla="*/ 4078973 w 8588828"/>
                <a:gd name="connsiteY864" fmla="*/ 2539776 h 5698671"/>
                <a:gd name="connsiteX865" fmla="*/ 4087111 w 8588828"/>
                <a:gd name="connsiteY865" fmla="*/ 2540681 h 5698671"/>
                <a:gd name="connsiteX866" fmla="*/ 4097962 w 8588828"/>
                <a:gd name="connsiteY866" fmla="*/ 2539776 h 5698671"/>
                <a:gd name="connsiteX867" fmla="*/ 4105196 w 8588828"/>
                <a:gd name="connsiteY867" fmla="*/ 2547010 h 5698671"/>
                <a:gd name="connsiteX868" fmla="*/ 4114237 w 8588828"/>
                <a:gd name="connsiteY868" fmla="*/ 2562382 h 5698671"/>
                <a:gd name="connsiteX869" fmla="*/ 4116046 w 8588828"/>
                <a:gd name="connsiteY869" fmla="*/ 2571424 h 5698671"/>
                <a:gd name="connsiteX870" fmla="*/ 4107004 w 8588828"/>
                <a:gd name="connsiteY870" fmla="*/ 2569616 h 5698671"/>
                <a:gd name="connsiteX871" fmla="*/ 4104291 w 8588828"/>
                <a:gd name="connsiteY871" fmla="*/ 2582275 h 5698671"/>
                <a:gd name="connsiteX872" fmla="*/ 4104291 w 8588828"/>
                <a:gd name="connsiteY872" fmla="*/ 2587700 h 5698671"/>
                <a:gd name="connsiteX873" fmla="*/ 4111525 w 8588828"/>
                <a:gd name="connsiteY873" fmla="*/ 2581371 h 5698671"/>
                <a:gd name="connsiteX874" fmla="*/ 4120567 w 8588828"/>
                <a:gd name="connsiteY874" fmla="*/ 2577753 h 5698671"/>
                <a:gd name="connsiteX875" fmla="*/ 4133227 w 8588828"/>
                <a:gd name="connsiteY875" fmla="*/ 2574137 h 5698671"/>
                <a:gd name="connsiteX876" fmla="*/ 4144077 w 8588828"/>
                <a:gd name="connsiteY876" fmla="*/ 2571424 h 5698671"/>
                <a:gd name="connsiteX877" fmla="*/ 4157640 w 8588828"/>
                <a:gd name="connsiteY877" fmla="*/ 2571424 h 5698671"/>
                <a:gd name="connsiteX878" fmla="*/ 4162161 w 8588828"/>
                <a:gd name="connsiteY878" fmla="*/ 2577754 h 5698671"/>
                <a:gd name="connsiteX879" fmla="*/ 4166683 w 8588828"/>
                <a:gd name="connsiteY879" fmla="*/ 2581371 h 5698671"/>
                <a:gd name="connsiteX880" fmla="*/ 4168491 w 8588828"/>
                <a:gd name="connsiteY880" fmla="*/ 2574137 h 5698671"/>
                <a:gd name="connsiteX881" fmla="*/ 4172108 w 8588828"/>
                <a:gd name="connsiteY881" fmla="*/ 2568711 h 5698671"/>
                <a:gd name="connsiteX882" fmla="*/ 4169396 w 8588828"/>
                <a:gd name="connsiteY882" fmla="*/ 2562382 h 5698671"/>
                <a:gd name="connsiteX883" fmla="*/ 4158545 w 8588828"/>
                <a:gd name="connsiteY883" fmla="*/ 2566903 h 5698671"/>
                <a:gd name="connsiteX884" fmla="*/ 4157640 w 8588828"/>
                <a:gd name="connsiteY884" fmla="*/ 2567807 h 5698671"/>
                <a:gd name="connsiteX885" fmla="*/ 4153119 w 8588828"/>
                <a:gd name="connsiteY885" fmla="*/ 2563286 h 5698671"/>
                <a:gd name="connsiteX886" fmla="*/ 4148598 w 8588828"/>
                <a:gd name="connsiteY886" fmla="*/ 2560573 h 5698671"/>
                <a:gd name="connsiteX887" fmla="*/ 4154024 w 8588828"/>
                <a:gd name="connsiteY887" fmla="*/ 2556052 h 5698671"/>
                <a:gd name="connsiteX888" fmla="*/ 4150406 w 8588828"/>
                <a:gd name="connsiteY888" fmla="*/ 2553340 h 5698671"/>
                <a:gd name="connsiteX889" fmla="*/ 4149503 w 8588828"/>
                <a:gd name="connsiteY889" fmla="*/ 2550627 h 5698671"/>
                <a:gd name="connsiteX890" fmla="*/ 4154928 w 8588828"/>
                <a:gd name="connsiteY890" fmla="*/ 2539776 h 5698671"/>
                <a:gd name="connsiteX891" fmla="*/ 4149503 w 8588828"/>
                <a:gd name="connsiteY891" fmla="*/ 2531638 h 5698671"/>
                <a:gd name="connsiteX892" fmla="*/ 4160353 w 8588828"/>
                <a:gd name="connsiteY892" fmla="*/ 2526213 h 5698671"/>
                <a:gd name="connsiteX893" fmla="*/ 4171204 w 8588828"/>
                <a:gd name="connsiteY893" fmla="*/ 2521692 h 5698671"/>
                <a:gd name="connsiteX894" fmla="*/ 4181150 w 8588828"/>
                <a:gd name="connsiteY894" fmla="*/ 2520788 h 5698671"/>
                <a:gd name="connsiteX895" fmla="*/ 4183863 w 8588828"/>
                <a:gd name="connsiteY895" fmla="*/ 2514458 h 5698671"/>
                <a:gd name="connsiteX896" fmla="*/ 4192905 w 8588828"/>
                <a:gd name="connsiteY896" fmla="*/ 2514458 h 5698671"/>
                <a:gd name="connsiteX897" fmla="*/ 4195618 w 8588828"/>
                <a:gd name="connsiteY897" fmla="*/ 2507224 h 5698671"/>
                <a:gd name="connsiteX898" fmla="*/ 4201948 w 8588828"/>
                <a:gd name="connsiteY898" fmla="*/ 2499990 h 5698671"/>
                <a:gd name="connsiteX899" fmla="*/ 4206468 w 8588828"/>
                <a:gd name="connsiteY899" fmla="*/ 2497278 h 5698671"/>
                <a:gd name="connsiteX900" fmla="*/ 4215511 w 8588828"/>
                <a:gd name="connsiteY900" fmla="*/ 2494565 h 5698671"/>
                <a:gd name="connsiteX901" fmla="*/ 4220936 w 8588828"/>
                <a:gd name="connsiteY901" fmla="*/ 2497278 h 5698671"/>
                <a:gd name="connsiteX902" fmla="*/ 4225457 w 8588828"/>
                <a:gd name="connsiteY902" fmla="*/ 2492757 h 5698671"/>
                <a:gd name="connsiteX903" fmla="*/ 4232691 w 8588828"/>
                <a:gd name="connsiteY903" fmla="*/ 2493661 h 5698671"/>
                <a:gd name="connsiteX904" fmla="*/ 4239925 w 8588828"/>
                <a:gd name="connsiteY904" fmla="*/ 2487331 h 5698671"/>
                <a:gd name="connsiteX905" fmla="*/ 4258009 w 8588828"/>
                <a:gd name="connsiteY905" fmla="*/ 2464726 h 5698671"/>
                <a:gd name="connsiteX906" fmla="*/ 4254392 w 8588828"/>
                <a:gd name="connsiteY906" fmla="*/ 2452067 h 5698671"/>
                <a:gd name="connsiteX907" fmla="*/ 4259818 w 8588828"/>
                <a:gd name="connsiteY907" fmla="*/ 2451162 h 5698671"/>
                <a:gd name="connsiteX908" fmla="*/ 4264339 w 8588828"/>
                <a:gd name="connsiteY908" fmla="*/ 2452971 h 5698671"/>
                <a:gd name="connsiteX909" fmla="*/ 4268860 w 8588828"/>
                <a:gd name="connsiteY909" fmla="*/ 2447546 h 5698671"/>
                <a:gd name="connsiteX910" fmla="*/ 4268860 w 8588828"/>
                <a:gd name="connsiteY910" fmla="*/ 2442120 h 5698671"/>
                <a:gd name="connsiteX911" fmla="*/ 4259818 w 8588828"/>
                <a:gd name="connsiteY911" fmla="*/ 2438503 h 5698671"/>
                <a:gd name="connsiteX912" fmla="*/ 4264339 w 8588828"/>
                <a:gd name="connsiteY912" fmla="*/ 2432174 h 5698671"/>
                <a:gd name="connsiteX913" fmla="*/ 4274286 w 8588828"/>
                <a:gd name="connsiteY913" fmla="*/ 2423132 h 5698671"/>
                <a:gd name="connsiteX914" fmla="*/ 4276998 w 8588828"/>
                <a:gd name="connsiteY914" fmla="*/ 2414089 h 5698671"/>
                <a:gd name="connsiteX915" fmla="*/ 4276094 w 8588828"/>
                <a:gd name="connsiteY915" fmla="*/ 2408664 h 5698671"/>
                <a:gd name="connsiteX916" fmla="*/ 4276094 w 8588828"/>
                <a:gd name="connsiteY916" fmla="*/ 2400526 h 5698671"/>
                <a:gd name="connsiteX917" fmla="*/ 4267956 w 8588828"/>
                <a:gd name="connsiteY917" fmla="*/ 2402334 h 5698671"/>
                <a:gd name="connsiteX918" fmla="*/ 4260722 w 8588828"/>
                <a:gd name="connsiteY918" fmla="*/ 2404143 h 5698671"/>
                <a:gd name="connsiteX919" fmla="*/ 4269764 w 8588828"/>
                <a:gd name="connsiteY919" fmla="*/ 2389675 h 5698671"/>
                <a:gd name="connsiteX920" fmla="*/ 4288753 w 8588828"/>
                <a:gd name="connsiteY920" fmla="*/ 2378825 h 5698671"/>
                <a:gd name="connsiteX921" fmla="*/ 4266147 w 8588828"/>
                <a:gd name="connsiteY921" fmla="*/ 2385154 h 5698671"/>
                <a:gd name="connsiteX922" fmla="*/ 4251680 w 8588828"/>
                <a:gd name="connsiteY922" fmla="*/ 2398717 h 5698671"/>
                <a:gd name="connsiteX923" fmla="*/ 4244446 w 8588828"/>
                <a:gd name="connsiteY923" fmla="*/ 2410473 h 5698671"/>
                <a:gd name="connsiteX924" fmla="*/ 4235404 w 8588828"/>
                <a:gd name="connsiteY924" fmla="*/ 2407760 h 5698671"/>
                <a:gd name="connsiteX925" fmla="*/ 4228170 w 8588828"/>
                <a:gd name="connsiteY925" fmla="*/ 2422227 h 5698671"/>
                <a:gd name="connsiteX926" fmla="*/ 4219127 w 8588828"/>
                <a:gd name="connsiteY926" fmla="*/ 2429461 h 5698671"/>
                <a:gd name="connsiteX927" fmla="*/ 4200139 w 8588828"/>
                <a:gd name="connsiteY927" fmla="*/ 2426748 h 5698671"/>
                <a:gd name="connsiteX928" fmla="*/ 4191097 w 8588828"/>
                <a:gd name="connsiteY928" fmla="*/ 2422227 h 5698671"/>
                <a:gd name="connsiteX929" fmla="*/ 4180246 w 8588828"/>
                <a:gd name="connsiteY929" fmla="*/ 2414089 h 5698671"/>
                <a:gd name="connsiteX930" fmla="*/ 4170299 w 8588828"/>
                <a:gd name="connsiteY930" fmla="*/ 2414089 h 5698671"/>
                <a:gd name="connsiteX931" fmla="*/ 4168831 w 8588828"/>
                <a:gd name="connsiteY931" fmla="*/ 2409342 h 5698671"/>
                <a:gd name="connsiteX932" fmla="*/ 4167908 w 8588828"/>
                <a:gd name="connsiteY932" fmla="*/ 2404817 h 5698671"/>
                <a:gd name="connsiteX933" fmla="*/ 4176933 w 8588828"/>
                <a:gd name="connsiteY933" fmla="*/ 2398237 h 5698671"/>
                <a:gd name="connsiteX934" fmla="*/ 4255591 w 8588828"/>
                <a:gd name="connsiteY934" fmla="*/ 2367355 h 5698671"/>
                <a:gd name="connsiteX935" fmla="*/ 2631775 w 8588828"/>
                <a:gd name="connsiteY935" fmla="*/ 2342557 h 5698671"/>
                <a:gd name="connsiteX936" fmla="*/ 2631821 w 8588828"/>
                <a:gd name="connsiteY936" fmla="*/ 2814808 h 5698671"/>
                <a:gd name="connsiteX937" fmla="*/ 2876998 w 8588828"/>
                <a:gd name="connsiteY937" fmla="*/ 3175237 h 5698671"/>
                <a:gd name="connsiteX938" fmla="*/ 2956501 w 8588828"/>
                <a:gd name="connsiteY938" fmla="*/ 2755756 h 5698671"/>
                <a:gd name="connsiteX939" fmla="*/ 2995983 w 8588828"/>
                <a:gd name="connsiteY939" fmla="*/ 2430139 h 5698671"/>
                <a:gd name="connsiteX940" fmla="*/ 2820347 w 8588828"/>
                <a:gd name="connsiteY940" fmla="*/ 3011030 h 5698671"/>
                <a:gd name="connsiteX941" fmla="*/ 2631775 w 8588828"/>
                <a:gd name="connsiteY941" fmla="*/ 2342557 h 5698671"/>
                <a:gd name="connsiteX942" fmla="*/ 4694359 w 8588828"/>
                <a:gd name="connsiteY942" fmla="*/ 2319325 h 5698671"/>
                <a:gd name="connsiteX943" fmla="*/ 4721885 w 8588828"/>
                <a:gd name="connsiteY943" fmla="*/ 2358041 h 5698671"/>
                <a:gd name="connsiteX944" fmla="*/ 4724427 w 8588828"/>
                <a:gd name="connsiteY944" fmla="*/ 2363007 h 5698671"/>
                <a:gd name="connsiteX945" fmla="*/ 4720385 w 8588828"/>
                <a:gd name="connsiteY945" fmla="*/ 2362379 h 5698671"/>
                <a:gd name="connsiteX946" fmla="*/ 4701079 w 8588828"/>
                <a:gd name="connsiteY946" fmla="*/ 2354411 h 5698671"/>
                <a:gd name="connsiteX947" fmla="*/ 4703791 w 8588828"/>
                <a:gd name="connsiteY947" fmla="*/ 2365261 h 5698671"/>
                <a:gd name="connsiteX948" fmla="*/ 4720067 w 8588828"/>
                <a:gd name="connsiteY948" fmla="*/ 2386058 h 5698671"/>
                <a:gd name="connsiteX949" fmla="*/ 4689323 w 8588828"/>
                <a:gd name="connsiteY949" fmla="*/ 2368878 h 5698671"/>
                <a:gd name="connsiteX950" fmla="*/ 4699270 w 8588828"/>
                <a:gd name="connsiteY950" fmla="*/ 2362548 h 5698671"/>
                <a:gd name="connsiteX951" fmla="*/ 4690228 w 8588828"/>
                <a:gd name="connsiteY951" fmla="*/ 2356219 h 5698671"/>
                <a:gd name="connsiteX952" fmla="*/ 4681186 w 8588828"/>
                <a:gd name="connsiteY952" fmla="*/ 2345368 h 5698671"/>
                <a:gd name="connsiteX953" fmla="*/ 4686611 w 8588828"/>
                <a:gd name="connsiteY953" fmla="*/ 2338135 h 5698671"/>
                <a:gd name="connsiteX954" fmla="*/ 4686611 w 8588828"/>
                <a:gd name="connsiteY954" fmla="*/ 2333613 h 5698671"/>
                <a:gd name="connsiteX955" fmla="*/ 4686611 w 8588828"/>
                <a:gd name="connsiteY955" fmla="*/ 2327284 h 5698671"/>
                <a:gd name="connsiteX956" fmla="*/ 4692658 w 8588828"/>
                <a:gd name="connsiteY956" fmla="*/ 2321406 h 5698671"/>
                <a:gd name="connsiteX957" fmla="*/ 5955712 w 8588828"/>
                <a:gd name="connsiteY957" fmla="*/ 2311616 h 5698671"/>
                <a:gd name="connsiteX958" fmla="*/ 5784328 w 8588828"/>
                <a:gd name="connsiteY958" fmla="*/ 2969776 h 5698671"/>
                <a:gd name="connsiteX959" fmla="*/ 5594941 w 8588828"/>
                <a:gd name="connsiteY959" fmla="*/ 2406073 h 5698671"/>
                <a:gd name="connsiteX960" fmla="*/ 5637862 w 8588828"/>
                <a:gd name="connsiteY960" fmla="*/ 2707625 h 5698671"/>
                <a:gd name="connsiteX961" fmla="*/ 5710489 w 8588828"/>
                <a:gd name="connsiteY961" fmla="*/ 3175236 h 5698671"/>
                <a:gd name="connsiteX962" fmla="*/ 5955665 w 8588828"/>
                <a:gd name="connsiteY962" fmla="*/ 2814808 h 5698671"/>
                <a:gd name="connsiteX963" fmla="*/ 5955712 w 8588828"/>
                <a:gd name="connsiteY963" fmla="*/ 2311616 h 5698671"/>
                <a:gd name="connsiteX964" fmla="*/ 4779745 w 8588828"/>
                <a:gd name="connsiteY964" fmla="*/ 2309200 h 5698671"/>
                <a:gd name="connsiteX965" fmla="*/ 4774321 w 8588828"/>
                <a:gd name="connsiteY965" fmla="*/ 2311912 h 5698671"/>
                <a:gd name="connsiteX966" fmla="*/ 4766183 w 8588828"/>
                <a:gd name="connsiteY966" fmla="*/ 2311008 h 5698671"/>
                <a:gd name="connsiteX967" fmla="*/ 4770703 w 8588828"/>
                <a:gd name="connsiteY967" fmla="*/ 2320954 h 5698671"/>
                <a:gd name="connsiteX968" fmla="*/ 4780650 w 8588828"/>
                <a:gd name="connsiteY968" fmla="*/ 2326379 h 5698671"/>
                <a:gd name="connsiteX969" fmla="*/ 4785171 w 8588828"/>
                <a:gd name="connsiteY969" fmla="*/ 2320954 h 5698671"/>
                <a:gd name="connsiteX970" fmla="*/ 4779745 w 8588828"/>
                <a:gd name="connsiteY970" fmla="*/ 2309200 h 5698671"/>
                <a:gd name="connsiteX971" fmla="*/ 4398867 w 8588828"/>
                <a:gd name="connsiteY971" fmla="*/ 2308527 h 5698671"/>
                <a:gd name="connsiteX972" fmla="*/ 4399294 w 8588828"/>
                <a:gd name="connsiteY972" fmla="*/ 2309765 h 5698671"/>
                <a:gd name="connsiteX973" fmla="*/ 4399068 w 8588828"/>
                <a:gd name="connsiteY973" fmla="*/ 2311912 h 5698671"/>
                <a:gd name="connsiteX974" fmla="*/ 4398919 w 8588828"/>
                <a:gd name="connsiteY974" fmla="*/ 2309192 h 5698671"/>
                <a:gd name="connsiteX975" fmla="*/ 4007180 w 8588828"/>
                <a:gd name="connsiteY975" fmla="*/ 2301430 h 5698671"/>
                <a:gd name="connsiteX976" fmla="*/ 4013510 w 8588828"/>
                <a:gd name="connsiteY976" fmla="*/ 2304143 h 5698671"/>
                <a:gd name="connsiteX977" fmla="*/ 4033402 w 8588828"/>
                <a:gd name="connsiteY977" fmla="*/ 2306855 h 5698671"/>
                <a:gd name="connsiteX978" fmla="*/ 4038283 w 8588828"/>
                <a:gd name="connsiteY978" fmla="*/ 2316433 h 5698671"/>
                <a:gd name="connsiteX979" fmla="*/ 4019567 w 8588828"/>
                <a:gd name="connsiteY979" fmla="*/ 2313905 h 5698671"/>
                <a:gd name="connsiteX980" fmla="*/ 4017234 w 8588828"/>
                <a:gd name="connsiteY980" fmla="*/ 2313321 h 5698671"/>
                <a:gd name="connsiteX981" fmla="*/ 4005652 w 8588828"/>
                <a:gd name="connsiteY981" fmla="*/ 2301739 h 5698671"/>
                <a:gd name="connsiteX982" fmla="*/ 3938070 w 8588828"/>
                <a:gd name="connsiteY982" fmla="*/ 2291928 h 5698671"/>
                <a:gd name="connsiteX983" fmla="*/ 3953288 w 8588828"/>
                <a:gd name="connsiteY983" fmla="*/ 2307145 h 5698671"/>
                <a:gd name="connsiteX984" fmla="*/ 3953286 w 8588828"/>
                <a:gd name="connsiteY984" fmla="*/ 2307391 h 5698671"/>
                <a:gd name="connsiteX985" fmla="*/ 3934275 w 8588828"/>
                <a:gd name="connsiteY985" fmla="*/ 2306988 h 5698671"/>
                <a:gd name="connsiteX986" fmla="*/ 3928329 w 8588828"/>
                <a:gd name="connsiteY986" fmla="*/ 2303068 h 5698671"/>
                <a:gd name="connsiteX987" fmla="*/ 3929990 w 8588828"/>
                <a:gd name="connsiteY987" fmla="*/ 2300819 h 5698671"/>
                <a:gd name="connsiteX988" fmla="*/ 4669825 w 8588828"/>
                <a:gd name="connsiteY988" fmla="*/ 2288300 h 5698671"/>
                <a:gd name="connsiteX989" fmla="*/ 4681203 w 8588828"/>
                <a:gd name="connsiteY989" fmla="*/ 2300819 h 5698671"/>
                <a:gd name="connsiteX990" fmla="*/ 4687009 w 8588828"/>
                <a:gd name="connsiteY990" fmla="*/ 2308986 h 5698671"/>
                <a:gd name="connsiteX991" fmla="*/ 4677456 w 8588828"/>
                <a:gd name="connsiteY991" fmla="*/ 2304961 h 5698671"/>
                <a:gd name="connsiteX992" fmla="*/ 4668527 w 8588828"/>
                <a:gd name="connsiteY992" fmla="*/ 2302870 h 5698671"/>
                <a:gd name="connsiteX993" fmla="*/ 4667622 w 8588828"/>
                <a:gd name="connsiteY993" fmla="*/ 2313721 h 5698671"/>
                <a:gd name="connsiteX994" fmla="*/ 4665814 w 8588828"/>
                <a:gd name="connsiteY994" fmla="*/ 2329092 h 5698671"/>
                <a:gd name="connsiteX995" fmla="*/ 4654963 w 8588828"/>
                <a:gd name="connsiteY995" fmla="*/ 2328188 h 5698671"/>
                <a:gd name="connsiteX996" fmla="*/ 4638687 w 8588828"/>
                <a:gd name="connsiteY996" fmla="*/ 2320954 h 5698671"/>
                <a:gd name="connsiteX997" fmla="*/ 4635799 w 8588828"/>
                <a:gd name="connsiteY997" fmla="*/ 2322325 h 5698671"/>
                <a:gd name="connsiteX998" fmla="*/ 4541935 w 8588828"/>
                <a:gd name="connsiteY998" fmla="*/ 2285690 h 5698671"/>
                <a:gd name="connsiteX999" fmla="*/ 4535606 w 8588828"/>
                <a:gd name="connsiteY999" fmla="*/ 2289306 h 5698671"/>
                <a:gd name="connsiteX1000" fmla="*/ 4531085 w 8588828"/>
                <a:gd name="connsiteY1000" fmla="*/ 2302870 h 5698671"/>
                <a:gd name="connsiteX1001" fmla="*/ 4513904 w 8588828"/>
                <a:gd name="connsiteY1001" fmla="*/ 2302870 h 5698671"/>
                <a:gd name="connsiteX1002" fmla="*/ 4513000 w 8588828"/>
                <a:gd name="connsiteY1002" fmla="*/ 2334518 h 5698671"/>
                <a:gd name="connsiteX1003" fmla="*/ 4528372 w 8588828"/>
                <a:gd name="connsiteY1003" fmla="*/ 2316433 h 5698671"/>
                <a:gd name="connsiteX1004" fmla="*/ 4537414 w 8588828"/>
                <a:gd name="connsiteY1004" fmla="*/ 2306487 h 5698671"/>
                <a:gd name="connsiteX1005" fmla="*/ 4545552 w 8588828"/>
                <a:gd name="connsiteY1005" fmla="*/ 2290211 h 5698671"/>
                <a:gd name="connsiteX1006" fmla="*/ 4541935 w 8588828"/>
                <a:gd name="connsiteY1006" fmla="*/ 2285690 h 5698671"/>
                <a:gd name="connsiteX1007" fmla="*/ 4882827 w 8588828"/>
                <a:gd name="connsiteY1007" fmla="*/ 2269414 h 5698671"/>
                <a:gd name="connsiteX1008" fmla="*/ 4883732 w 8588828"/>
                <a:gd name="connsiteY1008" fmla="*/ 2283882 h 5698671"/>
                <a:gd name="connsiteX1009" fmla="*/ 4865647 w 8588828"/>
                <a:gd name="connsiteY1009" fmla="*/ 2277552 h 5698671"/>
                <a:gd name="connsiteX1010" fmla="*/ 4868360 w 8588828"/>
                <a:gd name="connsiteY1010" fmla="*/ 2302870 h 5698671"/>
                <a:gd name="connsiteX1011" fmla="*/ 4878306 w 8588828"/>
                <a:gd name="connsiteY1011" fmla="*/ 2311008 h 5698671"/>
                <a:gd name="connsiteX1012" fmla="*/ 4908146 w 8588828"/>
                <a:gd name="connsiteY1012" fmla="*/ 2338135 h 5698671"/>
                <a:gd name="connsiteX1013" fmla="*/ 4928943 w 8588828"/>
                <a:gd name="connsiteY1013" fmla="*/ 2360740 h 5698671"/>
                <a:gd name="connsiteX1014" fmla="*/ 4937985 w 8588828"/>
                <a:gd name="connsiteY1014" fmla="*/ 2373399 h 5698671"/>
                <a:gd name="connsiteX1015" fmla="*/ 4947027 w 8588828"/>
                <a:gd name="connsiteY1015" fmla="*/ 2372495 h 5698671"/>
                <a:gd name="connsiteX1016" fmla="*/ 4947027 w 8588828"/>
                <a:gd name="connsiteY1016" fmla="*/ 2359836 h 5698671"/>
                <a:gd name="connsiteX1017" fmla="*/ 4953357 w 8588828"/>
                <a:gd name="connsiteY1017" fmla="*/ 2349889 h 5698671"/>
                <a:gd name="connsiteX1018" fmla="*/ 4950645 w 8588828"/>
                <a:gd name="connsiteY1018" fmla="*/ 2340847 h 5698671"/>
                <a:gd name="connsiteX1019" fmla="*/ 4947027 w 8588828"/>
                <a:gd name="connsiteY1019" fmla="*/ 2332709 h 5698671"/>
                <a:gd name="connsiteX1020" fmla="*/ 4940698 w 8588828"/>
                <a:gd name="connsiteY1020" fmla="*/ 2319146 h 5698671"/>
                <a:gd name="connsiteX1021" fmla="*/ 4932560 w 8588828"/>
                <a:gd name="connsiteY1021" fmla="*/ 2305583 h 5698671"/>
                <a:gd name="connsiteX1022" fmla="*/ 4929847 w 8588828"/>
                <a:gd name="connsiteY1022" fmla="*/ 2292019 h 5698671"/>
                <a:gd name="connsiteX1023" fmla="*/ 4921709 w 8588828"/>
                <a:gd name="connsiteY1023" fmla="*/ 2285690 h 5698671"/>
                <a:gd name="connsiteX1024" fmla="*/ 4902720 w 8588828"/>
                <a:gd name="connsiteY1024" fmla="*/ 2280264 h 5698671"/>
                <a:gd name="connsiteX1025" fmla="*/ 4882827 w 8588828"/>
                <a:gd name="connsiteY1025" fmla="*/ 2269414 h 5698671"/>
                <a:gd name="connsiteX1026" fmla="*/ 4546061 w 8588828"/>
                <a:gd name="connsiteY1026" fmla="*/ 2260937 h 5698671"/>
                <a:gd name="connsiteX1027" fmla="*/ 4534701 w 8588828"/>
                <a:gd name="connsiteY1027" fmla="*/ 2263084 h 5698671"/>
                <a:gd name="connsiteX1028" fmla="*/ 4549169 w 8588828"/>
                <a:gd name="connsiteY1028" fmla="*/ 2276647 h 5698671"/>
                <a:gd name="connsiteX1029" fmla="*/ 4550073 w 8588828"/>
                <a:gd name="connsiteY1029" fmla="*/ 2289306 h 5698671"/>
                <a:gd name="connsiteX1030" fmla="*/ 4563637 w 8588828"/>
                <a:gd name="connsiteY1030" fmla="*/ 2282977 h 5698671"/>
                <a:gd name="connsiteX1031" fmla="*/ 4569062 w 8588828"/>
                <a:gd name="connsiteY1031" fmla="*/ 2277552 h 5698671"/>
                <a:gd name="connsiteX1032" fmla="*/ 4580817 w 8588828"/>
                <a:gd name="connsiteY1032" fmla="*/ 2280264 h 5698671"/>
                <a:gd name="connsiteX1033" fmla="*/ 4581721 w 8588828"/>
                <a:gd name="connsiteY1033" fmla="*/ 2273935 h 5698671"/>
                <a:gd name="connsiteX1034" fmla="*/ 4574487 w 8588828"/>
                <a:gd name="connsiteY1034" fmla="*/ 2273935 h 5698671"/>
                <a:gd name="connsiteX1035" fmla="*/ 4560924 w 8588828"/>
                <a:gd name="connsiteY1035" fmla="*/ 2262180 h 5698671"/>
                <a:gd name="connsiteX1036" fmla="*/ 4546061 w 8588828"/>
                <a:gd name="connsiteY1036" fmla="*/ 2260937 h 5698671"/>
                <a:gd name="connsiteX1037" fmla="*/ 4888996 w 8588828"/>
                <a:gd name="connsiteY1037" fmla="*/ 2212166 h 5698671"/>
                <a:gd name="connsiteX1038" fmla="*/ 4904561 w 8588828"/>
                <a:gd name="connsiteY1038" fmla="*/ 2237271 h 5698671"/>
                <a:gd name="connsiteX1039" fmla="*/ 4904260 w 8588828"/>
                <a:gd name="connsiteY1039" fmla="*/ 2237229 h 5698671"/>
                <a:gd name="connsiteX1040" fmla="*/ 4887348 w 8588828"/>
                <a:gd name="connsiteY1040" fmla="*/ 2238670 h 5698671"/>
                <a:gd name="connsiteX1041" fmla="*/ 4889157 w 8588828"/>
                <a:gd name="connsiteY1041" fmla="*/ 2212447 h 5698671"/>
                <a:gd name="connsiteX1042" fmla="*/ 3782813 w 8588828"/>
                <a:gd name="connsiteY1042" fmla="*/ 2136671 h 5698671"/>
                <a:gd name="connsiteX1043" fmla="*/ 3905906 w 8588828"/>
                <a:gd name="connsiteY1043" fmla="*/ 2259764 h 5698671"/>
                <a:gd name="connsiteX1044" fmla="*/ 3894890 w 8588828"/>
                <a:gd name="connsiteY1044" fmla="*/ 2271885 h 5698671"/>
                <a:gd name="connsiteX1045" fmla="*/ 3850406 w 8588828"/>
                <a:gd name="connsiteY1045" fmla="*/ 2334454 h 5698671"/>
                <a:gd name="connsiteX1046" fmla="*/ 3826687 w 8588828"/>
                <a:gd name="connsiteY1046" fmla="*/ 2380786 h 5698671"/>
                <a:gd name="connsiteX1047" fmla="*/ 3821771 w 8588828"/>
                <a:gd name="connsiteY1047" fmla="*/ 2385952 h 5698671"/>
                <a:gd name="connsiteX1048" fmla="*/ 3815844 w 8588828"/>
                <a:gd name="connsiteY1048" fmla="*/ 2391484 h 5698671"/>
                <a:gd name="connsiteX1049" fmla="*/ 3786909 w 8588828"/>
                <a:gd name="connsiteY1049" fmla="*/ 2415898 h 5698671"/>
                <a:gd name="connsiteX1050" fmla="*/ 3776058 w 8588828"/>
                <a:gd name="connsiteY1050" fmla="*/ 2433982 h 5698671"/>
                <a:gd name="connsiteX1051" fmla="*/ 3762495 w 8588828"/>
                <a:gd name="connsiteY1051" fmla="*/ 2448450 h 5698671"/>
                <a:gd name="connsiteX1052" fmla="*/ 3742602 w 8588828"/>
                <a:gd name="connsiteY1052" fmla="*/ 2458396 h 5698671"/>
                <a:gd name="connsiteX1053" fmla="*/ 3729039 w 8588828"/>
                <a:gd name="connsiteY1053" fmla="*/ 2473768 h 5698671"/>
                <a:gd name="connsiteX1054" fmla="*/ 3714571 w 8588828"/>
                <a:gd name="connsiteY1054" fmla="*/ 2496373 h 5698671"/>
                <a:gd name="connsiteX1055" fmla="*/ 3704624 w 8588828"/>
                <a:gd name="connsiteY1055" fmla="*/ 2520788 h 5698671"/>
                <a:gd name="connsiteX1056" fmla="*/ 3715475 w 8588828"/>
                <a:gd name="connsiteY1056" fmla="*/ 2528926 h 5698671"/>
                <a:gd name="connsiteX1057" fmla="*/ 3712762 w 8588828"/>
                <a:gd name="connsiteY1057" fmla="*/ 2535255 h 5698671"/>
                <a:gd name="connsiteX1058" fmla="*/ 3703720 w 8588828"/>
                <a:gd name="connsiteY1058" fmla="*/ 2544298 h 5698671"/>
                <a:gd name="connsiteX1059" fmla="*/ 3694678 w 8588828"/>
                <a:gd name="connsiteY1059" fmla="*/ 2537968 h 5698671"/>
                <a:gd name="connsiteX1060" fmla="*/ 3673881 w 8588828"/>
                <a:gd name="connsiteY1060" fmla="*/ 2547915 h 5698671"/>
                <a:gd name="connsiteX1061" fmla="*/ 3665743 w 8588828"/>
                <a:gd name="connsiteY1061" fmla="*/ 2540681 h 5698671"/>
                <a:gd name="connsiteX1062" fmla="*/ 3667551 w 8588828"/>
                <a:gd name="connsiteY1062" fmla="*/ 2524405 h 5698671"/>
                <a:gd name="connsiteX1063" fmla="*/ 3660317 w 8588828"/>
                <a:gd name="connsiteY1063" fmla="*/ 2515362 h 5698671"/>
                <a:gd name="connsiteX1064" fmla="*/ 3654892 w 8588828"/>
                <a:gd name="connsiteY1064" fmla="*/ 2502703 h 5698671"/>
                <a:gd name="connsiteX1065" fmla="*/ 3654892 w 8588828"/>
                <a:gd name="connsiteY1065" fmla="*/ 2487331 h 5698671"/>
                <a:gd name="connsiteX1066" fmla="*/ 3640424 w 8588828"/>
                <a:gd name="connsiteY1066" fmla="*/ 2475577 h 5698671"/>
                <a:gd name="connsiteX1067" fmla="*/ 3630478 w 8588828"/>
                <a:gd name="connsiteY1067" fmla="*/ 2490948 h 5698671"/>
                <a:gd name="connsiteX1068" fmla="*/ 3630478 w 8588828"/>
                <a:gd name="connsiteY1068" fmla="*/ 2485523 h 5698671"/>
                <a:gd name="connsiteX1069" fmla="*/ 3618723 w 8588828"/>
                <a:gd name="connsiteY1069" fmla="*/ 2467438 h 5698671"/>
                <a:gd name="connsiteX1070" fmla="*/ 3614288 w 8588828"/>
                <a:gd name="connsiteY1070" fmla="*/ 2467096 h 5698671"/>
                <a:gd name="connsiteX1071" fmla="*/ 3621508 w 8588828"/>
                <a:gd name="connsiteY1071" fmla="*/ 2433921 h 5698671"/>
                <a:gd name="connsiteX1072" fmla="*/ 3760561 w 8588828"/>
                <a:gd name="connsiteY1072" fmla="*/ 2161154 h 5698671"/>
                <a:gd name="connsiteX1073" fmla="*/ 4825082 w 8588828"/>
                <a:gd name="connsiteY1073" fmla="*/ 2133043 h 5698671"/>
                <a:gd name="connsiteX1074" fmla="*/ 4850631 w 8588828"/>
                <a:gd name="connsiteY1074" fmla="*/ 2161154 h 5698671"/>
                <a:gd name="connsiteX1075" fmla="*/ 4885080 w 8588828"/>
                <a:gd name="connsiteY1075" fmla="*/ 2206935 h 5698671"/>
                <a:gd name="connsiteX1076" fmla="*/ 4881924 w 8588828"/>
                <a:gd name="connsiteY1076" fmla="*/ 2207022 h 5698671"/>
                <a:gd name="connsiteX1077" fmla="*/ 4876498 w 8588828"/>
                <a:gd name="connsiteY1077" fmla="*/ 2226011 h 5698671"/>
                <a:gd name="connsiteX1078" fmla="*/ 4862934 w 8588828"/>
                <a:gd name="connsiteY1078" fmla="*/ 2217873 h 5698671"/>
                <a:gd name="connsiteX1079" fmla="*/ 4881019 w 8588828"/>
                <a:gd name="connsiteY1079" fmla="*/ 2245904 h 5698671"/>
                <a:gd name="connsiteX1080" fmla="*/ 4839425 w 8588828"/>
                <a:gd name="connsiteY1080" fmla="*/ 2214256 h 5698671"/>
                <a:gd name="connsiteX1081" fmla="*/ 4867456 w 8588828"/>
                <a:gd name="connsiteY1081" fmla="*/ 2248616 h 5698671"/>
                <a:gd name="connsiteX1082" fmla="*/ 4884636 w 8588828"/>
                <a:gd name="connsiteY1082" fmla="*/ 2261275 h 5698671"/>
                <a:gd name="connsiteX1083" fmla="*/ 4902720 w 8588828"/>
                <a:gd name="connsiteY1083" fmla="*/ 2256754 h 5698671"/>
                <a:gd name="connsiteX1084" fmla="*/ 4907863 w 8588828"/>
                <a:gd name="connsiteY1084" fmla="*/ 2246921 h 5698671"/>
                <a:gd name="connsiteX1085" fmla="*/ 4908505 w 8588828"/>
                <a:gd name="connsiteY1085" fmla="*/ 2243632 h 5698671"/>
                <a:gd name="connsiteX1086" fmla="*/ 4922551 w 8588828"/>
                <a:gd name="connsiteY1086" fmla="*/ 2266287 h 5698671"/>
                <a:gd name="connsiteX1087" fmla="*/ 4974810 w 8588828"/>
                <a:gd name="connsiteY1087" fmla="*/ 2383903 h 5698671"/>
                <a:gd name="connsiteX1088" fmla="*/ 4976191 w 8588828"/>
                <a:gd name="connsiteY1088" fmla="*/ 2388547 h 5698671"/>
                <a:gd name="connsiteX1089" fmla="*/ 4976132 w 8588828"/>
                <a:gd name="connsiteY1089" fmla="*/ 2389167 h 5698671"/>
                <a:gd name="connsiteX1090" fmla="*/ 4975058 w 8588828"/>
                <a:gd name="connsiteY1090" fmla="*/ 2404143 h 5698671"/>
                <a:gd name="connsiteX1091" fmla="*/ 4968729 w 8588828"/>
                <a:gd name="connsiteY1091" fmla="*/ 2422227 h 5698671"/>
                <a:gd name="connsiteX1092" fmla="*/ 4967825 w 8588828"/>
                <a:gd name="connsiteY1092" fmla="*/ 2438503 h 5698671"/>
                <a:gd name="connsiteX1093" fmla="*/ 4968729 w 8588828"/>
                <a:gd name="connsiteY1093" fmla="*/ 2481906 h 5698671"/>
                <a:gd name="connsiteX1094" fmla="*/ 4969633 w 8588828"/>
                <a:gd name="connsiteY1094" fmla="*/ 2527117 h 5698671"/>
                <a:gd name="connsiteX1095" fmla="*/ 4982292 w 8588828"/>
                <a:gd name="connsiteY1095" fmla="*/ 2471055 h 5698671"/>
                <a:gd name="connsiteX1096" fmla="*/ 4994047 w 8588828"/>
                <a:gd name="connsiteY1096" fmla="*/ 2454779 h 5698671"/>
                <a:gd name="connsiteX1097" fmla="*/ 4994112 w 8588828"/>
                <a:gd name="connsiteY1097" fmla="*/ 2454268 h 5698671"/>
                <a:gd name="connsiteX1098" fmla="*/ 5000890 w 8588828"/>
                <a:gd name="connsiteY1098" fmla="*/ 2485411 h 5698671"/>
                <a:gd name="connsiteX1099" fmla="*/ 5008276 w 8588828"/>
                <a:gd name="connsiteY1099" fmla="*/ 2538224 h 5698671"/>
                <a:gd name="connsiteX1100" fmla="*/ 5011732 w 8588828"/>
                <a:gd name="connsiteY1100" fmla="*/ 2606680 h 5698671"/>
                <a:gd name="connsiteX1101" fmla="*/ 4906398 w 8588828"/>
                <a:gd name="connsiteY1101" fmla="*/ 2606680 h 5698671"/>
                <a:gd name="connsiteX1102" fmla="*/ 4903519 w 8588828"/>
                <a:gd name="connsiteY1102" fmla="*/ 2605154 h 5698671"/>
                <a:gd name="connsiteX1103" fmla="*/ 4901816 w 8588828"/>
                <a:gd name="connsiteY1103" fmla="*/ 2603072 h 5698671"/>
                <a:gd name="connsiteX1104" fmla="*/ 4890965 w 8588828"/>
                <a:gd name="connsiteY1104" fmla="*/ 2585892 h 5698671"/>
                <a:gd name="connsiteX1105" fmla="*/ 4895486 w 8588828"/>
                <a:gd name="connsiteY1105" fmla="*/ 2570520 h 5698671"/>
                <a:gd name="connsiteX1106" fmla="*/ 4903625 w 8588828"/>
                <a:gd name="connsiteY1106" fmla="*/ 2554244 h 5698671"/>
                <a:gd name="connsiteX1107" fmla="*/ 4913571 w 8588828"/>
                <a:gd name="connsiteY1107" fmla="*/ 2551531 h 5698671"/>
                <a:gd name="connsiteX1108" fmla="*/ 4921709 w 8588828"/>
                <a:gd name="connsiteY1108" fmla="*/ 2537968 h 5698671"/>
                <a:gd name="connsiteX1109" fmla="*/ 4908146 w 8588828"/>
                <a:gd name="connsiteY1109" fmla="*/ 2517171 h 5698671"/>
                <a:gd name="connsiteX1110" fmla="*/ 4929847 w 8588828"/>
                <a:gd name="connsiteY1110" fmla="*/ 2502703 h 5698671"/>
                <a:gd name="connsiteX1111" fmla="*/ 4942506 w 8588828"/>
                <a:gd name="connsiteY1111" fmla="*/ 2499990 h 5698671"/>
                <a:gd name="connsiteX1112" fmla="*/ 4947932 w 8588828"/>
                <a:gd name="connsiteY1112" fmla="*/ 2493661 h 5698671"/>
                <a:gd name="connsiteX1113" fmla="*/ 4953357 w 8588828"/>
                <a:gd name="connsiteY1113" fmla="*/ 2481906 h 5698671"/>
                <a:gd name="connsiteX1114" fmla="*/ 4964207 w 8588828"/>
                <a:gd name="connsiteY1114" fmla="*/ 2457492 h 5698671"/>
                <a:gd name="connsiteX1115" fmla="*/ 4960591 w 8588828"/>
                <a:gd name="connsiteY1115" fmla="*/ 2428557 h 5698671"/>
                <a:gd name="connsiteX1116" fmla="*/ 4954261 w 8588828"/>
                <a:gd name="connsiteY1116" fmla="*/ 2429461 h 5698671"/>
                <a:gd name="connsiteX1117" fmla="*/ 4946123 w 8588828"/>
                <a:gd name="connsiteY1117" fmla="*/ 2448450 h 5698671"/>
                <a:gd name="connsiteX1118" fmla="*/ 4943411 w 8588828"/>
                <a:gd name="connsiteY1118" fmla="*/ 2471055 h 5698671"/>
                <a:gd name="connsiteX1119" fmla="*/ 4934368 w 8588828"/>
                <a:gd name="connsiteY1119" fmla="*/ 2484619 h 5698671"/>
                <a:gd name="connsiteX1120" fmla="*/ 4921709 w 8588828"/>
                <a:gd name="connsiteY1120" fmla="*/ 2478289 h 5698671"/>
                <a:gd name="connsiteX1121" fmla="*/ 4918092 w 8588828"/>
                <a:gd name="connsiteY1121" fmla="*/ 2467438 h 5698671"/>
                <a:gd name="connsiteX1122" fmla="*/ 4920805 w 8588828"/>
                <a:gd name="connsiteY1122" fmla="*/ 2445737 h 5698671"/>
                <a:gd name="connsiteX1123" fmla="*/ 4927134 w 8588828"/>
                <a:gd name="connsiteY1123" fmla="*/ 2426748 h 5698671"/>
                <a:gd name="connsiteX1124" fmla="*/ 4912667 w 8588828"/>
                <a:gd name="connsiteY1124" fmla="*/ 2409568 h 5698671"/>
                <a:gd name="connsiteX1125" fmla="*/ 4888253 w 8588828"/>
                <a:gd name="connsiteY1125" fmla="*/ 2387867 h 5698671"/>
                <a:gd name="connsiteX1126" fmla="*/ 4877402 w 8588828"/>
                <a:gd name="connsiteY1126" fmla="*/ 2396909 h 5698671"/>
                <a:gd name="connsiteX1127" fmla="*/ 4874690 w 8588828"/>
                <a:gd name="connsiteY1127" fmla="*/ 2424036 h 5698671"/>
                <a:gd name="connsiteX1128" fmla="*/ 4862934 w 8588828"/>
                <a:gd name="connsiteY1128" fmla="*/ 2427653 h 5698671"/>
                <a:gd name="connsiteX1129" fmla="*/ 4848467 w 8588828"/>
                <a:gd name="connsiteY1129" fmla="*/ 2409568 h 5698671"/>
                <a:gd name="connsiteX1130" fmla="*/ 4863839 w 8588828"/>
                <a:gd name="connsiteY1130" fmla="*/ 2405951 h 5698671"/>
                <a:gd name="connsiteX1131" fmla="*/ 4855701 w 8588828"/>
                <a:gd name="connsiteY1131" fmla="*/ 2392388 h 5698671"/>
                <a:gd name="connsiteX1132" fmla="*/ 4834904 w 8588828"/>
                <a:gd name="connsiteY1132" fmla="*/ 2396005 h 5698671"/>
                <a:gd name="connsiteX1133" fmla="*/ 4817724 w 8588828"/>
                <a:gd name="connsiteY1133" fmla="*/ 2360740 h 5698671"/>
                <a:gd name="connsiteX1134" fmla="*/ 4777033 w 8588828"/>
                <a:gd name="connsiteY1134" fmla="*/ 2333613 h 5698671"/>
                <a:gd name="connsiteX1135" fmla="*/ 4759966 w 8588828"/>
                <a:gd name="connsiteY1135" fmla="*/ 2329431 h 5698671"/>
                <a:gd name="connsiteX1136" fmla="*/ 4757438 w 8588828"/>
                <a:gd name="connsiteY1136" fmla="*/ 2329744 h 5698671"/>
                <a:gd name="connsiteX1137" fmla="*/ 4716303 w 8588828"/>
                <a:gd name="connsiteY1137" fmla="*/ 2271885 h 5698671"/>
                <a:gd name="connsiteX1138" fmla="*/ 4701989 w 8588828"/>
                <a:gd name="connsiteY1138" fmla="*/ 2256136 h 5698671"/>
                <a:gd name="connsiteX1139" fmla="*/ 4281710 w 8588828"/>
                <a:gd name="connsiteY1139" fmla="*/ 2124890 h 5698671"/>
                <a:gd name="connsiteX1140" fmla="*/ 4281710 w 8588828"/>
                <a:gd name="connsiteY1140" fmla="*/ 2318926 h 5698671"/>
                <a:gd name="connsiteX1141" fmla="*/ 4275669 w 8588828"/>
                <a:gd name="connsiteY1141" fmla="*/ 2319231 h 5698671"/>
                <a:gd name="connsiteX1142" fmla="*/ 4141933 w 8588828"/>
                <a:gd name="connsiteY1142" fmla="*/ 2367712 h 5698671"/>
                <a:gd name="connsiteX1143" fmla="*/ 4131362 w 8588828"/>
                <a:gd name="connsiteY1143" fmla="*/ 2376434 h 5698671"/>
                <a:gd name="connsiteX1144" fmla="*/ 4130154 w 8588828"/>
                <a:gd name="connsiteY1144" fmla="*/ 2369246 h 5698671"/>
                <a:gd name="connsiteX1145" fmla="*/ 4121111 w 8588828"/>
                <a:gd name="connsiteY1145" fmla="*/ 2336694 h 5698671"/>
                <a:gd name="connsiteX1146" fmla="*/ 4103027 w 8588828"/>
                <a:gd name="connsiteY1146" fmla="*/ 2317705 h 5698671"/>
                <a:gd name="connsiteX1147" fmla="*/ 4088559 w 8588828"/>
                <a:gd name="connsiteY1147" fmla="*/ 2304142 h 5698671"/>
                <a:gd name="connsiteX1148" fmla="*/ 4061433 w 8588828"/>
                <a:gd name="connsiteY1148" fmla="*/ 2308663 h 5698671"/>
                <a:gd name="connsiteX1149" fmla="*/ 4041540 w 8588828"/>
                <a:gd name="connsiteY1149" fmla="*/ 2293292 h 5698671"/>
                <a:gd name="connsiteX1150" fmla="*/ 4022551 w 8588828"/>
                <a:gd name="connsiteY1150" fmla="*/ 2295101 h 5698671"/>
                <a:gd name="connsiteX1151" fmla="*/ 4022551 w 8588828"/>
                <a:gd name="connsiteY1151" fmla="*/ 2287867 h 5698671"/>
                <a:gd name="connsiteX1152" fmla="*/ 4015317 w 8588828"/>
                <a:gd name="connsiteY1152" fmla="*/ 2283345 h 5698671"/>
                <a:gd name="connsiteX1153" fmla="*/ 4004467 w 8588828"/>
                <a:gd name="connsiteY1153" fmla="*/ 2288771 h 5698671"/>
                <a:gd name="connsiteX1154" fmla="*/ 3996329 w 8588828"/>
                <a:gd name="connsiteY1154" fmla="*/ 2286058 h 5698671"/>
                <a:gd name="connsiteX1155" fmla="*/ 3988530 w 8588828"/>
                <a:gd name="connsiteY1155" fmla="*/ 2281933 h 5698671"/>
                <a:gd name="connsiteX1156" fmla="*/ 3984743 w 8588828"/>
                <a:gd name="connsiteY1156" fmla="*/ 2280831 h 5698671"/>
                <a:gd name="connsiteX1157" fmla="*/ 3965994 w 8588828"/>
                <a:gd name="connsiteY1157" fmla="*/ 2262082 h 5698671"/>
                <a:gd name="connsiteX1158" fmla="*/ 3995973 w 8588828"/>
                <a:gd name="connsiteY1158" fmla="*/ 2234836 h 5698671"/>
                <a:gd name="connsiteX1159" fmla="*/ 4255830 w 8588828"/>
                <a:gd name="connsiteY1159" fmla="*/ 2126197 h 5698671"/>
                <a:gd name="connsiteX1160" fmla="*/ 4322558 w 8588828"/>
                <a:gd name="connsiteY1160" fmla="*/ 2124541 h 5698671"/>
                <a:gd name="connsiteX1161" fmla="*/ 4355364 w 8588828"/>
                <a:gd name="connsiteY1161" fmla="*/ 2126197 h 5698671"/>
                <a:gd name="connsiteX1162" fmla="*/ 4615220 w 8588828"/>
                <a:gd name="connsiteY1162" fmla="*/ 2234836 h 5698671"/>
                <a:gd name="connsiteX1163" fmla="*/ 4625949 w 8588828"/>
                <a:gd name="connsiteY1163" fmla="*/ 2244587 h 5698671"/>
                <a:gd name="connsiteX1164" fmla="*/ 4622072 w 8588828"/>
                <a:gd name="connsiteY1164" fmla="*/ 2243361 h 5698671"/>
                <a:gd name="connsiteX1165" fmla="*/ 4606135 w 8588828"/>
                <a:gd name="connsiteY1165" fmla="*/ 2238670 h 5698671"/>
                <a:gd name="connsiteX1166" fmla="*/ 4592572 w 8588828"/>
                <a:gd name="connsiteY1166" fmla="*/ 2238670 h 5698671"/>
                <a:gd name="connsiteX1167" fmla="*/ 4577200 w 8588828"/>
                <a:gd name="connsiteY1167" fmla="*/ 2248616 h 5698671"/>
                <a:gd name="connsiteX1168" fmla="*/ 4574487 w 8588828"/>
                <a:gd name="connsiteY1168" fmla="*/ 2264892 h 5698671"/>
                <a:gd name="connsiteX1169" fmla="*/ 4582625 w 8588828"/>
                <a:gd name="connsiteY1169" fmla="*/ 2266701 h 5698671"/>
                <a:gd name="connsiteX1170" fmla="*/ 4593476 w 8588828"/>
                <a:gd name="connsiteY1170" fmla="*/ 2260371 h 5698671"/>
                <a:gd name="connsiteX1171" fmla="*/ 4619698 w 8588828"/>
                <a:gd name="connsiteY1171" fmla="*/ 2265797 h 5698671"/>
                <a:gd name="connsiteX1172" fmla="*/ 4628514 w 8588828"/>
                <a:gd name="connsiteY1172" fmla="*/ 2270996 h 5698671"/>
                <a:gd name="connsiteX1173" fmla="*/ 4628855 w 8588828"/>
                <a:gd name="connsiteY1173" fmla="*/ 2271499 h 5698671"/>
                <a:gd name="connsiteX1174" fmla="*/ 4589156 w 8588828"/>
                <a:gd name="connsiteY1174" fmla="*/ 2311198 h 5698671"/>
                <a:gd name="connsiteX1175" fmla="*/ 4578104 w 8588828"/>
                <a:gd name="connsiteY1175" fmla="*/ 2308295 h 5698671"/>
                <a:gd name="connsiteX1176" fmla="*/ 4566349 w 8588828"/>
                <a:gd name="connsiteY1176" fmla="*/ 2306487 h 5698671"/>
                <a:gd name="connsiteX1177" fmla="*/ 4551881 w 8588828"/>
                <a:gd name="connsiteY1177" fmla="*/ 2313721 h 5698671"/>
                <a:gd name="connsiteX1178" fmla="*/ 4541031 w 8588828"/>
                <a:gd name="connsiteY1178" fmla="*/ 2324571 h 5698671"/>
                <a:gd name="connsiteX1179" fmla="*/ 4525659 w 8588828"/>
                <a:gd name="connsiteY1179" fmla="*/ 2338135 h 5698671"/>
                <a:gd name="connsiteX1180" fmla="*/ 4526563 w 8588828"/>
                <a:gd name="connsiteY1180" fmla="*/ 2347177 h 5698671"/>
                <a:gd name="connsiteX1181" fmla="*/ 4531085 w 8588828"/>
                <a:gd name="connsiteY1181" fmla="*/ 2358932 h 5698671"/>
                <a:gd name="connsiteX1182" fmla="*/ 4519329 w 8588828"/>
                <a:gd name="connsiteY1182" fmla="*/ 2370687 h 5698671"/>
                <a:gd name="connsiteX1183" fmla="*/ 4500341 w 8588828"/>
                <a:gd name="connsiteY1183" fmla="*/ 2379729 h 5698671"/>
                <a:gd name="connsiteX1184" fmla="*/ 4473765 w 8588828"/>
                <a:gd name="connsiteY1184" fmla="*/ 2371315 h 5698671"/>
                <a:gd name="connsiteX1185" fmla="*/ 4473751 w 8588828"/>
                <a:gd name="connsiteY1185" fmla="*/ 2371417 h 5698671"/>
                <a:gd name="connsiteX1186" fmla="*/ 4469260 w 8588828"/>
                <a:gd name="connsiteY1186" fmla="*/ 2367712 h 5698671"/>
                <a:gd name="connsiteX1187" fmla="*/ 4438859 w 8588828"/>
                <a:gd name="connsiteY1187" fmla="*/ 2349743 h 5698671"/>
                <a:gd name="connsiteX1188" fmla="*/ 4415524 w 8588828"/>
                <a:gd name="connsiteY1188" fmla="*/ 2339540 h 5698671"/>
                <a:gd name="connsiteX1189" fmla="*/ 4417152 w 8588828"/>
                <a:gd name="connsiteY1189" fmla="*/ 2337230 h 5698671"/>
                <a:gd name="connsiteX1190" fmla="*/ 4437045 w 8588828"/>
                <a:gd name="connsiteY1190" fmla="*/ 2324571 h 5698671"/>
                <a:gd name="connsiteX1191" fmla="*/ 4443375 w 8588828"/>
                <a:gd name="connsiteY1191" fmla="*/ 2301061 h 5698671"/>
                <a:gd name="connsiteX1192" fmla="*/ 4442471 w 8588828"/>
                <a:gd name="connsiteY1192" fmla="*/ 2274839 h 5698671"/>
                <a:gd name="connsiteX1193" fmla="*/ 4408110 w 8588828"/>
                <a:gd name="connsiteY1193" fmla="*/ 2295636 h 5698671"/>
                <a:gd name="connsiteX1194" fmla="*/ 4399068 w 8588828"/>
                <a:gd name="connsiteY1194" fmla="*/ 2296540 h 5698671"/>
                <a:gd name="connsiteX1195" fmla="*/ 4398559 w 8588828"/>
                <a:gd name="connsiteY1195" fmla="*/ 2304622 h 5698671"/>
                <a:gd name="connsiteX1196" fmla="*/ 4398867 w 8588828"/>
                <a:gd name="connsiteY1196" fmla="*/ 2308527 h 5698671"/>
                <a:gd name="connsiteX1197" fmla="*/ 4398164 w 8588828"/>
                <a:gd name="connsiteY1197" fmla="*/ 2306487 h 5698671"/>
                <a:gd name="connsiteX1198" fmla="*/ 4387313 w 8588828"/>
                <a:gd name="connsiteY1198" fmla="*/ 2312816 h 5698671"/>
                <a:gd name="connsiteX1199" fmla="*/ 4387878 w 8588828"/>
                <a:gd name="connsiteY1199" fmla="*/ 2324232 h 5698671"/>
                <a:gd name="connsiteX1200" fmla="*/ 4389976 w 8588828"/>
                <a:gd name="connsiteY1200" fmla="*/ 2330646 h 5698671"/>
                <a:gd name="connsiteX1201" fmla="*/ 4371704 w 8588828"/>
                <a:gd name="connsiteY1201" fmla="*/ 2325215 h 5698671"/>
                <a:gd name="connsiteX1202" fmla="*/ 4335525 w 8588828"/>
                <a:gd name="connsiteY1202" fmla="*/ 2319231 h 5698671"/>
                <a:gd name="connsiteX1203" fmla="*/ 4322558 w 8588828"/>
                <a:gd name="connsiteY1203" fmla="*/ 2318576 h 5698671"/>
                <a:gd name="connsiteX1204" fmla="*/ 4761978 w 8588828"/>
                <a:gd name="connsiteY1204" fmla="*/ 2071854 h 5698671"/>
                <a:gd name="connsiteX1205" fmla="*/ 4796827 w 8588828"/>
                <a:gd name="connsiteY1205" fmla="*/ 2103527 h 5698671"/>
                <a:gd name="connsiteX1206" fmla="*/ 4782756 w 8588828"/>
                <a:gd name="connsiteY1206" fmla="*/ 2117598 h 5698671"/>
                <a:gd name="connsiteX1207" fmla="*/ 4777033 w 8588828"/>
                <a:gd name="connsiteY1207" fmla="*/ 2109366 h 5698671"/>
                <a:gd name="connsiteX1208" fmla="*/ 4758949 w 8588828"/>
                <a:gd name="connsiteY1208" fmla="*/ 2092186 h 5698671"/>
                <a:gd name="connsiteX1209" fmla="*/ 4752619 w 8588828"/>
                <a:gd name="connsiteY1209" fmla="*/ 2075910 h 5698671"/>
                <a:gd name="connsiteX1210" fmla="*/ 4762029 w 8588828"/>
                <a:gd name="connsiteY1210" fmla="*/ 2072371 h 5698671"/>
                <a:gd name="connsiteX1211" fmla="*/ 4906026 w 8588828"/>
                <a:gd name="connsiteY1211" fmla="*/ 2052098 h 5698671"/>
                <a:gd name="connsiteX1212" fmla="*/ 4906337 w 8588828"/>
                <a:gd name="connsiteY1212" fmla="*/ 2052400 h 5698671"/>
                <a:gd name="connsiteX1213" fmla="*/ 4917188 w 8588828"/>
                <a:gd name="connsiteY1213" fmla="*/ 2060538 h 5698671"/>
                <a:gd name="connsiteX1214" fmla="*/ 4934368 w 8588828"/>
                <a:gd name="connsiteY1214" fmla="*/ 2065963 h 5698671"/>
                <a:gd name="connsiteX1215" fmla="*/ 4946123 w 8588828"/>
                <a:gd name="connsiteY1215" fmla="*/ 2075006 h 5698671"/>
                <a:gd name="connsiteX1216" fmla="*/ 4964207 w 8588828"/>
                <a:gd name="connsiteY1216" fmla="*/ 2079527 h 5698671"/>
                <a:gd name="connsiteX1217" fmla="*/ 4994951 w 8588828"/>
                <a:gd name="connsiteY1217" fmla="*/ 2108462 h 5698671"/>
                <a:gd name="connsiteX1218" fmla="*/ 5013036 w 8588828"/>
                <a:gd name="connsiteY1218" fmla="*/ 2128355 h 5698671"/>
                <a:gd name="connsiteX1219" fmla="*/ 5034737 w 8588828"/>
                <a:gd name="connsiteY1219" fmla="*/ 2145535 h 5698671"/>
                <a:gd name="connsiteX1220" fmla="*/ 5051917 w 8588828"/>
                <a:gd name="connsiteY1220" fmla="*/ 2150056 h 5698671"/>
                <a:gd name="connsiteX1221" fmla="*/ 5068193 w 8588828"/>
                <a:gd name="connsiteY1221" fmla="*/ 2141014 h 5698671"/>
                <a:gd name="connsiteX1222" fmla="*/ 5063672 w 8588828"/>
                <a:gd name="connsiteY1222" fmla="*/ 2131067 h 5698671"/>
                <a:gd name="connsiteX1223" fmla="*/ 5078140 w 8588828"/>
                <a:gd name="connsiteY1223" fmla="*/ 2104845 h 5698671"/>
                <a:gd name="connsiteX1224" fmla="*/ 5086162 w 8588828"/>
                <a:gd name="connsiteY1224" fmla="*/ 2103910 h 5698671"/>
                <a:gd name="connsiteX1225" fmla="*/ 5101811 w 8588828"/>
                <a:gd name="connsiteY1225" fmla="*/ 2127686 h 5698671"/>
                <a:gd name="connsiteX1226" fmla="*/ 5231788 w 8588828"/>
                <a:gd name="connsiteY1226" fmla="*/ 2515253 h 5698671"/>
                <a:gd name="connsiteX1227" fmla="*/ 5236405 w 8588828"/>
                <a:gd name="connsiteY1227" fmla="*/ 2606680 h 5698671"/>
                <a:gd name="connsiteX1228" fmla="*/ 5056076 w 8588828"/>
                <a:gd name="connsiteY1228" fmla="*/ 2606681 h 5698671"/>
                <a:gd name="connsiteX1229" fmla="*/ 5052391 w 8588828"/>
                <a:gd name="connsiteY1229" fmla="*/ 2533690 h 5698671"/>
                <a:gd name="connsiteX1230" fmla="*/ 4884849 w 8588828"/>
                <a:gd name="connsiteY1230" fmla="*/ 2132947 h 5698671"/>
                <a:gd name="connsiteX1231" fmla="*/ 4856438 w 8588828"/>
                <a:gd name="connsiteY1231" fmla="*/ 2101686 h 5698671"/>
                <a:gd name="connsiteX1232" fmla="*/ 3623945 w 8588828"/>
                <a:gd name="connsiteY1232" fmla="*/ 1977803 h 5698671"/>
                <a:gd name="connsiteX1233" fmla="*/ 3751457 w 8588828"/>
                <a:gd name="connsiteY1233" fmla="*/ 2105315 h 5698671"/>
                <a:gd name="connsiteX1234" fmla="*/ 3726343 w 8588828"/>
                <a:gd name="connsiteY1234" fmla="*/ 2132947 h 5698671"/>
                <a:gd name="connsiteX1235" fmla="*/ 3566651 w 8588828"/>
                <a:gd name="connsiteY1235" fmla="*/ 2477561 h 5698671"/>
                <a:gd name="connsiteX1236" fmla="*/ 3560103 w 8588828"/>
                <a:gd name="connsiteY1236" fmla="*/ 2524392 h 5698671"/>
                <a:gd name="connsiteX1237" fmla="*/ 3552715 w 8588828"/>
                <a:gd name="connsiteY1237" fmla="*/ 2529830 h 5698671"/>
                <a:gd name="connsiteX1238" fmla="*/ 3537343 w 8588828"/>
                <a:gd name="connsiteY1238" fmla="*/ 2536159 h 5698671"/>
                <a:gd name="connsiteX1239" fmla="*/ 3527396 w 8588828"/>
                <a:gd name="connsiteY1239" fmla="*/ 2557861 h 5698671"/>
                <a:gd name="connsiteX1240" fmla="*/ 3522875 w 8588828"/>
                <a:gd name="connsiteY1240" fmla="*/ 2566903 h 5698671"/>
                <a:gd name="connsiteX1241" fmla="*/ 3522875 w 8588828"/>
                <a:gd name="connsiteY1241" fmla="*/ 2584988 h 5698671"/>
                <a:gd name="connsiteX1242" fmla="*/ 3518467 w 8588828"/>
                <a:gd name="connsiteY1242" fmla="*/ 2597336 h 5698671"/>
                <a:gd name="connsiteX1243" fmla="*/ 3514128 w 8588828"/>
                <a:gd name="connsiteY1243" fmla="*/ 2606680 h 5698671"/>
                <a:gd name="connsiteX1244" fmla="*/ 3374788 w 8588828"/>
                <a:gd name="connsiteY1244" fmla="*/ 2606681 h 5698671"/>
                <a:gd name="connsiteX1245" fmla="*/ 3379404 w 8588828"/>
                <a:gd name="connsiteY1245" fmla="*/ 2515253 h 5698671"/>
                <a:gd name="connsiteX1246" fmla="*/ 3587193 w 8588828"/>
                <a:gd name="connsiteY1246" fmla="*/ 2018242 h 5698671"/>
                <a:gd name="connsiteX1247" fmla="*/ 4983949 w 8588828"/>
                <a:gd name="connsiteY1247" fmla="*/ 1974175 h 5698671"/>
                <a:gd name="connsiteX1248" fmla="*/ 5024000 w 8588828"/>
                <a:gd name="connsiteY1248" fmla="*/ 2018241 h 5698671"/>
                <a:gd name="connsiteX1249" fmla="*/ 5044422 w 8588828"/>
                <a:gd name="connsiteY1249" fmla="*/ 2044879 h 5698671"/>
                <a:gd name="connsiteX1250" fmla="*/ 5034737 w 8588828"/>
                <a:gd name="connsiteY1250" fmla="*/ 2038837 h 5698671"/>
                <a:gd name="connsiteX1251" fmla="*/ 5010323 w 8588828"/>
                <a:gd name="connsiteY1251" fmla="*/ 2012614 h 5698671"/>
                <a:gd name="connsiteX1252" fmla="*/ 4985909 w 8588828"/>
                <a:gd name="connsiteY1252" fmla="*/ 1990008 h 5698671"/>
                <a:gd name="connsiteX1253" fmla="*/ 4975464 w 8588828"/>
                <a:gd name="connsiteY1253" fmla="*/ 1982660 h 5698671"/>
                <a:gd name="connsiteX1254" fmla="*/ 2812696 w 8588828"/>
                <a:gd name="connsiteY1254" fmla="*/ 1905462 h 5698671"/>
                <a:gd name="connsiteX1255" fmla="*/ 2664290 w 8588828"/>
                <a:gd name="connsiteY1255" fmla="*/ 2295599 h 5698671"/>
                <a:gd name="connsiteX1256" fmla="*/ 2789282 w 8588828"/>
                <a:gd name="connsiteY1256" fmla="*/ 2733794 h 5698671"/>
                <a:gd name="connsiteX1257" fmla="*/ 2951374 w 8588828"/>
                <a:gd name="connsiteY1257" fmla="*/ 2439725 h 5698671"/>
                <a:gd name="connsiteX1258" fmla="*/ 3084378 w 8588828"/>
                <a:gd name="connsiteY1258" fmla="*/ 2109555 h 5698671"/>
                <a:gd name="connsiteX1259" fmla="*/ 2791254 w 8588828"/>
                <a:gd name="connsiteY1259" fmla="*/ 2540059 h 5698671"/>
                <a:gd name="connsiteX1260" fmla="*/ 2812696 w 8588828"/>
                <a:gd name="connsiteY1260" fmla="*/ 1905462 h 5698671"/>
                <a:gd name="connsiteX1261" fmla="*/ 4281710 w 8588828"/>
                <a:gd name="connsiteY1261" fmla="*/ 1905324 h 5698671"/>
                <a:gd name="connsiteX1262" fmla="*/ 4281710 w 8588828"/>
                <a:gd name="connsiteY1262" fmla="*/ 2079403 h 5698671"/>
                <a:gd name="connsiteX1263" fmla="*/ 4251179 w 8588828"/>
                <a:gd name="connsiteY1263" fmla="*/ 2080945 h 5698671"/>
                <a:gd name="connsiteX1264" fmla="*/ 3967039 w 8588828"/>
                <a:gd name="connsiteY1264" fmla="*/ 2199736 h 5698671"/>
                <a:gd name="connsiteX1265" fmla="*/ 3933831 w 8588828"/>
                <a:gd name="connsiteY1265" fmla="*/ 2229918 h 5698671"/>
                <a:gd name="connsiteX1266" fmla="*/ 3810737 w 8588828"/>
                <a:gd name="connsiteY1266" fmla="*/ 2106824 h 5698671"/>
                <a:gd name="connsiteX1267" fmla="*/ 3856308 w 8588828"/>
                <a:gd name="connsiteY1267" fmla="*/ 2065408 h 5698671"/>
                <a:gd name="connsiteX1268" fmla="*/ 4233378 w 8588828"/>
                <a:gd name="connsiteY1268" fmla="*/ 1907764 h 5698671"/>
                <a:gd name="connsiteX1269" fmla="*/ 4322558 w 8588828"/>
                <a:gd name="connsiteY1269" fmla="*/ 1904974 h 5698671"/>
                <a:gd name="connsiteX1270" fmla="*/ 4377814 w 8588828"/>
                <a:gd name="connsiteY1270" fmla="*/ 1907764 h 5698671"/>
                <a:gd name="connsiteX1271" fmla="*/ 4714479 w 8588828"/>
                <a:gd name="connsiteY1271" fmla="*/ 2034430 h 5698671"/>
                <a:gd name="connsiteX1272" fmla="*/ 4718801 w 8588828"/>
                <a:gd name="connsiteY1272" fmla="*/ 2037744 h 5698671"/>
                <a:gd name="connsiteX1273" fmla="*/ 4715546 w 8588828"/>
                <a:gd name="connsiteY1273" fmla="*/ 2043414 h 5698671"/>
                <a:gd name="connsiteX1274" fmla="*/ 4711025 w 8588828"/>
                <a:gd name="connsiteY1274" fmla="*/ 2060538 h 5698671"/>
                <a:gd name="connsiteX1275" fmla="*/ 4718259 w 8588828"/>
                <a:gd name="connsiteY1275" fmla="*/ 2082239 h 5698671"/>
                <a:gd name="connsiteX1276" fmla="*/ 4760757 w 8588828"/>
                <a:gd name="connsiteY1276" fmla="*/ 2113887 h 5698671"/>
                <a:gd name="connsiteX1277" fmla="*/ 4765278 w 8588828"/>
                <a:gd name="connsiteY1277" fmla="*/ 2108462 h 5698671"/>
                <a:gd name="connsiteX1278" fmla="*/ 4776016 w 8588828"/>
                <a:gd name="connsiteY1278" fmla="*/ 2116712 h 5698671"/>
                <a:gd name="connsiteX1279" fmla="*/ 4780151 w 8588828"/>
                <a:gd name="connsiteY1279" fmla="*/ 2120202 h 5698671"/>
                <a:gd name="connsiteX1280" fmla="*/ 4673734 w 8588828"/>
                <a:gd name="connsiteY1280" fmla="*/ 2226620 h 5698671"/>
                <a:gd name="connsiteX1281" fmla="*/ 4644154 w 8588828"/>
                <a:gd name="connsiteY1281" fmla="*/ 2199736 h 5698671"/>
                <a:gd name="connsiteX1282" fmla="*/ 4360015 w 8588828"/>
                <a:gd name="connsiteY1282" fmla="*/ 2080945 h 5698671"/>
                <a:gd name="connsiteX1283" fmla="*/ 4322558 w 8588828"/>
                <a:gd name="connsiteY1283" fmla="*/ 2079054 h 5698671"/>
                <a:gd name="connsiteX1284" fmla="*/ 5757601 w 8588828"/>
                <a:gd name="connsiteY1284" fmla="*/ 1874522 h 5698671"/>
                <a:gd name="connsiteX1285" fmla="*/ 5806546 w 8588828"/>
                <a:gd name="connsiteY1285" fmla="*/ 2519434 h 5698671"/>
                <a:gd name="connsiteX1286" fmla="*/ 5492794 w 8588828"/>
                <a:gd name="connsiteY1286" fmla="*/ 2095805 h 5698671"/>
                <a:gd name="connsiteX1287" fmla="*/ 5646425 w 8588828"/>
                <a:gd name="connsiteY1287" fmla="*/ 2419099 h 5698671"/>
                <a:gd name="connsiteX1288" fmla="*/ 5808518 w 8588828"/>
                <a:gd name="connsiteY1288" fmla="*/ 2713167 h 5698671"/>
                <a:gd name="connsiteX1289" fmla="*/ 5912883 w 8588828"/>
                <a:gd name="connsiteY1289" fmla="*/ 2312789 h 5698671"/>
                <a:gd name="connsiteX1290" fmla="*/ 5757601 w 8588828"/>
                <a:gd name="connsiteY1290" fmla="*/ 1874522 h 5698671"/>
                <a:gd name="connsiteX1291" fmla="*/ 4845108 w 8588828"/>
                <a:gd name="connsiteY1291" fmla="*/ 1851645 h 5698671"/>
                <a:gd name="connsiteX1292" fmla="*/ 4897797 w 8588828"/>
                <a:gd name="connsiteY1292" fmla="*/ 1892039 h 5698671"/>
                <a:gd name="connsiteX1293" fmla="*/ 4955695 w 8588828"/>
                <a:gd name="connsiteY1293" fmla="*/ 1944659 h 5698671"/>
                <a:gd name="connsiteX1294" fmla="*/ 4941611 w 8588828"/>
                <a:gd name="connsiteY1294" fmla="*/ 1958743 h 5698671"/>
                <a:gd name="connsiteX1295" fmla="*/ 4939794 w 8588828"/>
                <a:gd name="connsiteY1295" fmla="*/ 1957456 h 5698671"/>
                <a:gd name="connsiteX1296" fmla="*/ 4881924 w 8588828"/>
                <a:gd name="connsiteY1296" fmla="*/ 1910437 h 5698671"/>
                <a:gd name="connsiteX1297" fmla="*/ 4872881 w 8588828"/>
                <a:gd name="connsiteY1297" fmla="*/ 1889640 h 5698671"/>
                <a:gd name="connsiteX1298" fmla="*/ 4865647 w 8588828"/>
                <a:gd name="connsiteY1298" fmla="*/ 1876076 h 5698671"/>
                <a:gd name="connsiteX1299" fmla="*/ 4850275 w 8588828"/>
                <a:gd name="connsiteY1299" fmla="*/ 1873364 h 5698671"/>
                <a:gd name="connsiteX1300" fmla="*/ 4856605 w 8588828"/>
                <a:gd name="connsiteY1300" fmla="*/ 1867034 h 5698671"/>
                <a:gd name="connsiteX1301" fmla="*/ 4849371 w 8588828"/>
                <a:gd name="connsiteY1301" fmla="*/ 1862513 h 5698671"/>
                <a:gd name="connsiteX1302" fmla="*/ 4844850 w 8588828"/>
                <a:gd name="connsiteY1302" fmla="*/ 1851662 h 5698671"/>
                <a:gd name="connsiteX1303" fmla="*/ 3461466 w 8588828"/>
                <a:gd name="connsiteY1303" fmla="*/ 1815324 h 5698671"/>
                <a:gd name="connsiteX1304" fmla="*/ 3597007 w 8588828"/>
                <a:gd name="connsiteY1304" fmla="*/ 1950865 h 5698671"/>
                <a:gd name="connsiteX1305" fmla="*/ 3557795 w 8588828"/>
                <a:gd name="connsiteY1305" fmla="*/ 1994008 h 5698671"/>
                <a:gd name="connsiteX1306" fmla="*/ 3341504 w 8588828"/>
                <a:gd name="connsiteY1306" fmla="*/ 2511358 h 5698671"/>
                <a:gd name="connsiteX1307" fmla="*/ 3337854 w 8588828"/>
                <a:gd name="connsiteY1307" fmla="*/ 2583640 h 5698671"/>
                <a:gd name="connsiteX1308" fmla="*/ 3334797 w 8588828"/>
                <a:gd name="connsiteY1308" fmla="*/ 2582275 h 5698671"/>
                <a:gd name="connsiteX1309" fmla="*/ 3318521 w 8588828"/>
                <a:gd name="connsiteY1309" fmla="*/ 2567807 h 5698671"/>
                <a:gd name="connsiteX1310" fmla="*/ 3300436 w 8588828"/>
                <a:gd name="connsiteY1310" fmla="*/ 2558765 h 5698671"/>
                <a:gd name="connsiteX1311" fmla="*/ 3300436 w 8588828"/>
                <a:gd name="connsiteY1311" fmla="*/ 2577754 h 5698671"/>
                <a:gd name="connsiteX1312" fmla="*/ 3314904 w 8588828"/>
                <a:gd name="connsiteY1312" fmla="*/ 2593126 h 5698671"/>
                <a:gd name="connsiteX1313" fmla="*/ 3306766 w 8588828"/>
                <a:gd name="connsiteY1313" fmla="*/ 2597647 h 5698671"/>
                <a:gd name="connsiteX1314" fmla="*/ 3294107 w 8588828"/>
                <a:gd name="connsiteY1314" fmla="*/ 2587700 h 5698671"/>
                <a:gd name="connsiteX1315" fmla="*/ 3287777 w 8588828"/>
                <a:gd name="connsiteY1315" fmla="*/ 2602168 h 5698671"/>
                <a:gd name="connsiteX1316" fmla="*/ 3283256 w 8588828"/>
                <a:gd name="connsiteY1316" fmla="*/ 2589509 h 5698671"/>
                <a:gd name="connsiteX1317" fmla="*/ 3276926 w 8588828"/>
                <a:gd name="connsiteY1317" fmla="*/ 2565999 h 5698671"/>
                <a:gd name="connsiteX1318" fmla="*/ 3269692 w 8588828"/>
                <a:gd name="connsiteY1318" fmla="*/ 2546106 h 5698671"/>
                <a:gd name="connsiteX1319" fmla="*/ 3258842 w 8588828"/>
                <a:gd name="connsiteY1319" fmla="*/ 2554244 h 5698671"/>
                <a:gd name="connsiteX1320" fmla="*/ 3259746 w 8588828"/>
                <a:gd name="connsiteY1320" fmla="*/ 2542489 h 5698671"/>
                <a:gd name="connsiteX1321" fmla="*/ 3250704 w 8588828"/>
                <a:gd name="connsiteY1321" fmla="*/ 2535255 h 5698671"/>
                <a:gd name="connsiteX1322" fmla="*/ 3243470 w 8588828"/>
                <a:gd name="connsiteY1322" fmla="*/ 2530734 h 5698671"/>
                <a:gd name="connsiteX1323" fmla="*/ 3236236 w 8588828"/>
                <a:gd name="connsiteY1323" fmla="*/ 2533447 h 5698671"/>
                <a:gd name="connsiteX1324" fmla="*/ 3217247 w 8588828"/>
                <a:gd name="connsiteY1324" fmla="*/ 2558765 h 5698671"/>
                <a:gd name="connsiteX1325" fmla="*/ 3203684 w 8588828"/>
                <a:gd name="connsiteY1325" fmla="*/ 2558765 h 5698671"/>
                <a:gd name="connsiteX1326" fmla="*/ 3190121 w 8588828"/>
                <a:gd name="connsiteY1326" fmla="*/ 2565999 h 5698671"/>
                <a:gd name="connsiteX1327" fmla="*/ 3188312 w 8588828"/>
                <a:gd name="connsiteY1327" fmla="*/ 2581371 h 5698671"/>
                <a:gd name="connsiteX1328" fmla="*/ 3185600 w 8588828"/>
                <a:gd name="connsiteY1328" fmla="*/ 2593126 h 5698671"/>
                <a:gd name="connsiteX1329" fmla="*/ 3166208 w 8588828"/>
                <a:gd name="connsiteY1329" fmla="*/ 2605884 h 5698671"/>
                <a:gd name="connsiteX1330" fmla="*/ 3167340 w 8588828"/>
                <a:gd name="connsiteY1330" fmla="*/ 2606680 h 5698671"/>
                <a:gd name="connsiteX1331" fmla="*/ 3144913 w 8588828"/>
                <a:gd name="connsiteY1331" fmla="*/ 2606680 h 5698671"/>
                <a:gd name="connsiteX1332" fmla="*/ 3146328 w 8588828"/>
                <a:gd name="connsiteY1332" fmla="*/ 2550708 h 5698671"/>
                <a:gd name="connsiteX1333" fmla="*/ 3409883 w 8588828"/>
                <a:gd name="connsiteY1333" fmla="*/ 1872080 h 5698671"/>
                <a:gd name="connsiteX1334" fmla="*/ 5146428 w 8588828"/>
                <a:gd name="connsiteY1334" fmla="*/ 1811696 h 5698671"/>
                <a:gd name="connsiteX1335" fmla="*/ 5201308 w 8588828"/>
                <a:gd name="connsiteY1335" fmla="*/ 1872080 h 5698671"/>
                <a:gd name="connsiteX1336" fmla="*/ 5464863 w 8588828"/>
                <a:gd name="connsiteY1336" fmla="*/ 2550709 h 5698671"/>
                <a:gd name="connsiteX1337" fmla="*/ 5466279 w 8588828"/>
                <a:gd name="connsiteY1337" fmla="*/ 2606680 h 5698671"/>
                <a:gd name="connsiteX1338" fmla="*/ 5274502 w 8588828"/>
                <a:gd name="connsiteY1338" fmla="*/ 2606680 h 5698671"/>
                <a:gd name="connsiteX1339" fmla="*/ 5269688 w 8588828"/>
                <a:gd name="connsiteY1339" fmla="*/ 2511358 h 5698671"/>
                <a:gd name="connsiteX1340" fmla="*/ 5053398 w 8588828"/>
                <a:gd name="connsiteY1340" fmla="*/ 1994008 h 5698671"/>
                <a:gd name="connsiteX1341" fmla="*/ 5010888 w 8588828"/>
                <a:gd name="connsiteY1341" fmla="*/ 1947236 h 5698671"/>
                <a:gd name="connsiteX1342" fmla="*/ 4351329 w 8588828"/>
                <a:gd name="connsiteY1342" fmla="*/ 1681755 h 5698671"/>
                <a:gd name="connsiteX1343" fmla="*/ 4400785 w 8588828"/>
                <a:gd name="connsiteY1343" fmla="*/ 1684253 h 5698671"/>
                <a:gd name="connsiteX1344" fmla="*/ 4667983 w 8588828"/>
                <a:gd name="connsiteY1344" fmla="*/ 1752607 h 5698671"/>
                <a:gd name="connsiteX1345" fmla="*/ 4685846 w 8588828"/>
                <a:gd name="connsiteY1345" fmla="*/ 1760946 h 5698671"/>
                <a:gd name="connsiteX1346" fmla="*/ 4685706 w 8588828"/>
                <a:gd name="connsiteY1346" fmla="*/ 1761240 h 5698671"/>
                <a:gd name="connsiteX1347" fmla="*/ 4656771 w 8588828"/>
                <a:gd name="connsiteY1347" fmla="*/ 1775707 h 5698671"/>
                <a:gd name="connsiteX1348" fmla="*/ 4626028 w 8588828"/>
                <a:gd name="connsiteY1348" fmla="*/ 1784750 h 5698671"/>
                <a:gd name="connsiteX1349" fmla="*/ 4625124 w 8588828"/>
                <a:gd name="connsiteY1349" fmla="*/ 1801026 h 5698671"/>
                <a:gd name="connsiteX1350" fmla="*/ 4655867 w 8588828"/>
                <a:gd name="connsiteY1350" fmla="*/ 1828153 h 5698671"/>
                <a:gd name="connsiteX1351" fmla="*/ 4673048 w 8588828"/>
                <a:gd name="connsiteY1351" fmla="*/ 1845333 h 5698671"/>
                <a:gd name="connsiteX1352" fmla="*/ 4677569 w 8588828"/>
                <a:gd name="connsiteY1352" fmla="*/ 1858896 h 5698671"/>
                <a:gd name="connsiteX1353" fmla="*/ 4700174 w 8588828"/>
                <a:gd name="connsiteY1353" fmla="*/ 1875172 h 5698671"/>
                <a:gd name="connsiteX1354" fmla="*/ 4696557 w 8588828"/>
                <a:gd name="connsiteY1354" fmla="*/ 1888735 h 5698671"/>
                <a:gd name="connsiteX1355" fmla="*/ 4720971 w 8588828"/>
                <a:gd name="connsiteY1355" fmla="*/ 1914958 h 5698671"/>
                <a:gd name="connsiteX1356" fmla="*/ 4721876 w 8588828"/>
                <a:gd name="connsiteY1356" fmla="*/ 1927617 h 5698671"/>
                <a:gd name="connsiteX1357" fmla="*/ 4735439 w 8588828"/>
                <a:gd name="connsiteY1357" fmla="*/ 1933042 h 5698671"/>
                <a:gd name="connsiteX1358" fmla="*/ 4748098 w 8588828"/>
                <a:gd name="connsiteY1358" fmla="*/ 1929426 h 5698671"/>
                <a:gd name="connsiteX1359" fmla="*/ 4767991 w 8588828"/>
                <a:gd name="connsiteY1359" fmla="*/ 1919479 h 5698671"/>
                <a:gd name="connsiteX1360" fmla="*/ 4799639 w 8588828"/>
                <a:gd name="connsiteY1360" fmla="*/ 1951127 h 5698671"/>
                <a:gd name="connsiteX1361" fmla="*/ 4802352 w 8588828"/>
                <a:gd name="connsiteY1361" fmla="*/ 1959265 h 5698671"/>
                <a:gd name="connsiteX1362" fmla="*/ 4793309 w 8588828"/>
                <a:gd name="connsiteY1362" fmla="*/ 1958361 h 5698671"/>
                <a:gd name="connsiteX1363" fmla="*/ 4786980 w 8588828"/>
                <a:gd name="connsiteY1363" fmla="*/ 1966499 h 5698671"/>
                <a:gd name="connsiteX1364" fmla="*/ 4861126 w 8588828"/>
                <a:gd name="connsiteY1364" fmla="*/ 2022560 h 5698671"/>
                <a:gd name="connsiteX1365" fmla="*/ 4867456 w 8588828"/>
                <a:gd name="connsiteY1365" fmla="*/ 2015327 h 5698671"/>
                <a:gd name="connsiteX1366" fmla="*/ 4875544 w 8588828"/>
                <a:gd name="connsiteY1366" fmla="*/ 2022158 h 5698671"/>
                <a:gd name="connsiteX1367" fmla="*/ 4876890 w 8588828"/>
                <a:gd name="connsiteY1367" fmla="*/ 2023464 h 5698671"/>
                <a:gd name="connsiteX1368" fmla="*/ 4828183 w 8588828"/>
                <a:gd name="connsiteY1368" fmla="*/ 2072171 h 5698671"/>
                <a:gd name="connsiteX1369" fmla="*/ 4783092 w 8588828"/>
                <a:gd name="connsiteY1369" fmla="*/ 2031189 h 5698671"/>
                <a:gd name="connsiteX1370" fmla="*/ 4382348 w 8588828"/>
                <a:gd name="connsiteY1370" fmla="*/ 1863649 h 5698671"/>
                <a:gd name="connsiteX1371" fmla="*/ 4322558 w 8588828"/>
                <a:gd name="connsiteY1371" fmla="*/ 1860629 h 5698671"/>
                <a:gd name="connsiteX1372" fmla="*/ 4322558 w 8588828"/>
                <a:gd name="connsiteY1372" fmla="*/ 1683981 h 5698671"/>
                <a:gd name="connsiteX1373" fmla="*/ 4335885 w 8588828"/>
                <a:gd name="connsiteY1373" fmla="*/ 1690032 h 5698671"/>
                <a:gd name="connsiteX1374" fmla="*/ 4364707 w 8588828"/>
                <a:gd name="connsiteY1374" fmla="*/ 1698849 h 5698671"/>
                <a:gd name="connsiteX1375" fmla="*/ 4351109 w 8588828"/>
                <a:gd name="connsiteY1375" fmla="*/ 1681999 h 5698671"/>
                <a:gd name="connsiteX1376" fmla="*/ 4281710 w 8588828"/>
                <a:gd name="connsiteY1376" fmla="*/ 1680651 h 5698671"/>
                <a:gd name="connsiteX1377" fmla="*/ 4281710 w 8588828"/>
                <a:gd name="connsiteY1377" fmla="*/ 1860979 h 5698671"/>
                <a:gd name="connsiteX1378" fmla="*/ 4228844 w 8588828"/>
                <a:gd name="connsiteY1378" fmla="*/ 1863649 h 5698671"/>
                <a:gd name="connsiteX1379" fmla="*/ 3828101 w 8588828"/>
                <a:gd name="connsiteY1379" fmla="*/ 2031189 h 5698671"/>
                <a:gd name="connsiteX1380" fmla="*/ 3779381 w 8588828"/>
                <a:gd name="connsiteY1380" fmla="*/ 2075468 h 5698671"/>
                <a:gd name="connsiteX1381" fmla="*/ 3651870 w 8588828"/>
                <a:gd name="connsiteY1381" fmla="*/ 1947957 h 5698671"/>
                <a:gd name="connsiteX1382" fmla="*/ 3713395 w 8588828"/>
                <a:gd name="connsiteY1382" fmla="*/ 1892039 h 5698671"/>
                <a:gd name="connsiteX1383" fmla="*/ 4210407 w 8588828"/>
                <a:gd name="connsiteY1383" fmla="*/ 1684253 h 5698671"/>
                <a:gd name="connsiteX1384" fmla="*/ 3087180 w 8588828"/>
                <a:gd name="connsiteY1384" fmla="*/ 1674354 h 5698671"/>
                <a:gd name="connsiteX1385" fmla="*/ 2869897 w 8588828"/>
                <a:gd name="connsiteY1385" fmla="*/ 1865865 h 5698671"/>
                <a:gd name="connsiteX1386" fmla="*/ 2836475 w 8588828"/>
                <a:gd name="connsiteY1386" fmla="*/ 2321687 h 5698671"/>
                <a:gd name="connsiteX1387" fmla="*/ 3151762 w 8588828"/>
                <a:gd name="connsiteY1387" fmla="*/ 2006931 h 5698671"/>
                <a:gd name="connsiteX1388" fmla="*/ 3248850 w 8588828"/>
                <a:gd name="connsiteY1388" fmla="*/ 1792625 h 5698671"/>
                <a:gd name="connsiteX1389" fmla="*/ 2885441 w 8588828"/>
                <a:gd name="connsiteY1389" fmla="*/ 2167306 h 5698671"/>
                <a:gd name="connsiteX1390" fmla="*/ 3087180 w 8588828"/>
                <a:gd name="connsiteY1390" fmla="*/ 1674354 h 5698671"/>
                <a:gd name="connsiteX1391" fmla="*/ 5503744 w 8588828"/>
                <a:gd name="connsiteY1391" fmla="*/ 1664041 h 5698671"/>
                <a:gd name="connsiteX1392" fmla="*/ 5705483 w 8588828"/>
                <a:gd name="connsiteY1392" fmla="*/ 2156993 h 5698671"/>
                <a:gd name="connsiteX1393" fmla="*/ 5342075 w 8588828"/>
                <a:gd name="connsiteY1393" fmla="*/ 1782313 h 5698671"/>
                <a:gd name="connsiteX1394" fmla="*/ 5439162 w 8588828"/>
                <a:gd name="connsiteY1394" fmla="*/ 1996618 h 5698671"/>
                <a:gd name="connsiteX1395" fmla="*/ 5754449 w 8588828"/>
                <a:gd name="connsiteY1395" fmla="*/ 2311374 h 5698671"/>
                <a:gd name="connsiteX1396" fmla="*/ 5721027 w 8588828"/>
                <a:gd name="connsiteY1396" fmla="*/ 1855553 h 5698671"/>
                <a:gd name="connsiteX1397" fmla="*/ 5503744 w 8588828"/>
                <a:gd name="connsiteY1397" fmla="*/ 1664041 h 5698671"/>
                <a:gd name="connsiteX1398" fmla="*/ 3419368 w 8588828"/>
                <a:gd name="connsiteY1398" fmla="*/ 1516983 h 5698671"/>
                <a:gd name="connsiteX1399" fmla="*/ 2983036 w 8588828"/>
                <a:gd name="connsiteY1399" fmla="*/ 1959459 h 5698671"/>
                <a:gd name="connsiteX1400" fmla="*/ 3419368 w 8588828"/>
                <a:gd name="connsiteY1400" fmla="*/ 1516983 h 5698671"/>
                <a:gd name="connsiteX1401" fmla="*/ 5168119 w 8588828"/>
                <a:gd name="connsiteY1401" fmla="*/ 1510107 h 5698671"/>
                <a:gd name="connsiteX1402" fmla="*/ 5604451 w 8588828"/>
                <a:gd name="connsiteY1402" fmla="*/ 1952584 h 5698671"/>
                <a:gd name="connsiteX1403" fmla="*/ 5168119 w 8588828"/>
                <a:gd name="connsiteY1403" fmla="*/ 1510107 h 5698671"/>
                <a:gd name="connsiteX1404" fmla="*/ 4281710 w 8588828"/>
                <a:gd name="connsiteY1404" fmla="*/ 1450270 h 5698671"/>
                <a:gd name="connsiteX1405" fmla="*/ 4281710 w 8588828"/>
                <a:gd name="connsiteY1405" fmla="*/ 1642554 h 5698671"/>
                <a:gd name="connsiteX1406" fmla="*/ 4206512 w 8588828"/>
                <a:gd name="connsiteY1406" fmla="*/ 1646352 h 5698671"/>
                <a:gd name="connsiteX1407" fmla="*/ 3689162 w 8588828"/>
                <a:gd name="connsiteY1407" fmla="*/ 1862642 h 5698671"/>
                <a:gd name="connsiteX1408" fmla="*/ 3624931 w 8588828"/>
                <a:gd name="connsiteY1408" fmla="*/ 1921018 h 5698671"/>
                <a:gd name="connsiteX1409" fmla="*/ 3489391 w 8588828"/>
                <a:gd name="connsiteY1409" fmla="*/ 1785478 h 5698671"/>
                <a:gd name="connsiteX1410" fmla="*/ 3567233 w 8588828"/>
                <a:gd name="connsiteY1410" fmla="*/ 1714730 h 5698671"/>
                <a:gd name="connsiteX1411" fmla="*/ 4245864 w 8588828"/>
                <a:gd name="connsiteY1411" fmla="*/ 1451175 h 5698671"/>
                <a:gd name="connsiteX1412" fmla="*/ 4322558 w 8588828"/>
                <a:gd name="connsiteY1412" fmla="*/ 1450094 h 5698671"/>
                <a:gd name="connsiteX1413" fmla="*/ 4365329 w 8588828"/>
                <a:gd name="connsiteY1413" fmla="*/ 1451175 h 5698671"/>
                <a:gd name="connsiteX1414" fmla="*/ 5043958 w 8588828"/>
                <a:gd name="connsiteY1414" fmla="*/ 1714730 h 5698671"/>
                <a:gd name="connsiteX1415" fmla="*/ 5118173 w 8588828"/>
                <a:gd name="connsiteY1415" fmla="*/ 1782181 h 5698671"/>
                <a:gd name="connsiteX1416" fmla="*/ 4982633 w 8588828"/>
                <a:gd name="connsiteY1416" fmla="*/ 1917721 h 5698671"/>
                <a:gd name="connsiteX1417" fmla="*/ 4922031 w 8588828"/>
                <a:gd name="connsiteY1417" fmla="*/ 1862642 h 5698671"/>
                <a:gd name="connsiteX1418" fmla="*/ 4477142 w 8588828"/>
                <a:gd name="connsiteY1418" fmla="*/ 1656484 h 5698671"/>
                <a:gd name="connsiteX1419" fmla="*/ 4445159 w 8588828"/>
                <a:gd name="connsiteY1419" fmla="*/ 1652012 h 5698671"/>
                <a:gd name="connsiteX1420" fmla="*/ 4465020 w 8588828"/>
                <a:gd name="connsiteY1420" fmla="*/ 1647534 h 5698671"/>
                <a:gd name="connsiteX1421" fmla="*/ 4482256 w 8588828"/>
                <a:gd name="connsiteY1421" fmla="*/ 1643691 h 5698671"/>
                <a:gd name="connsiteX1422" fmla="*/ 4487682 w 8588828"/>
                <a:gd name="connsiteY1422" fmla="*/ 1636457 h 5698671"/>
                <a:gd name="connsiteX1423" fmla="*/ 4471406 w 8588828"/>
                <a:gd name="connsiteY1423" fmla="*/ 1629224 h 5698671"/>
                <a:gd name="connsiteX1424" fmla="*/ 4435237 w 8588828"/>
                <a:gd name="connsiteY1424" fmla="*/ 1626511 h 5698671"/>
                <a:gd name="connsiteX1425" fmla="*/ 4417152 w 8588828"/>
                <a:gd name="connsiteY1425" fmla="*/ 1630128 h 5698671"/>
                <a:gd name="connsiteX1426" fmla="*/ 4390930 w 8588828"/>
                <a:gd name="connsiteY1426" fmla="*/ 1641882 h 5698671"/>
                <a:gd name="connsiteX1427" fmla="*/ 4374597 w 8588828"/>
                <a:gd name="connsiteY1427" fmla="*/ 1644313 h 5698671"/>
                <a:gd name="connsiteX1428" fmla="*/ 4372649 w 8588828"/>
                <a:gd name="connsiteY1428" fmla="*/ 1644734 h 5698671"/>
                <a:gd name="connsiteX1429" fmla="*/ 4322558 w 8588828"/>
                <a:gd name="connsiteY1429" fmla="*/ 1642204 h 5698671"/>
                <a:gd name="connsiteX1430" fmla="*/ 4305596 w 8588828"/>
                <a:gd name="connsiteY1430" fmla="*/ 1449665 h 5698671"/>
                <a:gd name="connsiteX1431" fmla="*/ 4305611 w 8588828"/>
                <a:gd name="connsiteY1431" fmla="*/ 1449665 h 5698671"/>
                <a:gd name="connsiteX1432" fmla="*/ 4305580 w 8588828"/>
                <a:gd name="connsiteY1432" fmla="*/ 1449666 h 5698671"/>
                <a:gd name="connsiteX1433" fmla="*/ 4305596 w 8588828"/>
                <a:gd name="connsiteY1433" fmla="*/ 1396305 h 5698671"/>
                <a:gd name="connsiteX1434" fmla="*/ 3091459 w 8588828"/>
                <a:gd name="connsiteY1434" fmla="*/ 2610441 h 5698671"/>
                <a:gd name="connsiteX1435" fmla="*/ 4305596 w 8588828"/>
                <a:gd name="connsiteY1435" fmla="*/ 3824579 h 5698671"/>
                <a:gd name="connsiteX1436" fmla="*/ 5519733 w 8588828"/>
                <a:gd name="connsiteY1436" fmla="*/ 2610442 h 5698671"/>
                <a:gd name="connsiteX1437" fmla="*/ 4305596 w 8588828"/>
                <a:gd name="connsiteY1437" fmla="*/ 1396305 h 5698671"/>
                <a:gd name="connsiteX1438" fmla="*/ 0 w 8588828"/>
                <a:gd name="connsiteY1438" fmla="*/ 0 h 5698671"/>
                <a:gd name="connsiteX1439" fmla="*/ 8588828 w 8588828"/>
                <a:gd name="connsiteY1439" fmla="*/ 0 h 5698671"/>
                <a:gd name="connsiteX1440" fmla="*/ 8588828 w 8588828"/>
                <a:gd name="connsiteY1440" fmla="*/ 5698671 h 5698671"/>
                <a:gd name="connsiteX1441" fmla="*/ 0 w 8588828"/>
                <a:gd name="connsiteY1441" fmla="*/ 5698671 h 569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Lst>
              <a:rect l="l" t="t" r="r" b="b"/>
              <a:pathLst>
                <a:path w="8588828" h="5698671">
                  <a:moveTo>
                    <a:pt x="4109605" y="3904919"/>
                  </a:moveTo>
                  <a:cubicBezTo>
                    <a:pt x="3797795" y="3909977"/>
                    <a:pt x="3615175" y="4182869"/>
                    <a:pt x="3253485" y="4026508"/>
                  </a:cubicBezTo>
                  <a:cubicBezTo>
                    <a:pt x="3454442" y="4198847"/>
                    <a:pt x="3550159" y="4169135"/>
                    <a:pt x="3664439" y="4176829"/>
                  </a:cubicBezTo>
                  <a:cubicBezTo>
                    <a:pt x="3778719" y="4184524"/>
                    <a:pt x="3853949" y="4120369"/>
                    <a:pt x="3939164" y="4072673"/>
                  </a:cubicBezTo>
                  <a:cubicBezTo>
                    <a:pt x="4024380" y="4024978"/>
                    <a:pt x="4081615" y="3935809"/>
                    <a:pt x="4198627" y="3959338"/>
                  </a:cubicBezTo>
                  <a:lnTo>
                    <a:pt x="4220615" y="3962900"/>
                  </a:lnTo>
                  <a:lnTo>
                    <a:pt x="4185914" y="3976369"/>
                  </a:lnTo>
                  <a:cubicBezTo>
                    <a:pt x="4031978" y="4048389"/>
                    <a:pt x="3924903" y="4169773"/>
                    <a:pt x="3848590" y="4237500"/>
                  </a:cubicBezTo>
                  <a:lnTo>
                    <a:pt x="3924902" y="4302366"/>
                  </a:lnTo>
                  <a:cubicBezTo>
                    <a:pt x="4100977" y="4104431"/>
                    <a:pt x="4187127" y="4030702"/>
                    <a:pt x="4263932" y="3997340"/>
                  </a:cubicBezTo>
                  <a:lnTo>
                    <a:pt x="4309004" y="3981681"/>
                  </a:lnTo>
                  <a:lnTo>
                    <a:pt x="4344183" y="3993903"/>
                  </a:lnTo>
                  <a:cubicBezTo>
                    <a:pt x="4420986" y="4027264"/>
                    <a:pt x="4507136" y="4100993"/>
                    <a:pt x="4683211" y="4298928"/>
                  </a:cubicBezTo>
                  <a:lnTo>
                    <a:pt x="4759523" y="4234063"/>
                  </a:lnTo>
                  <a:cubicBezTo>
                    <a:pt x="4683211" y="4166336"/>
                    <a:pt x="4576135" y="4044951"/>
                    <a:pt x="4422198" y="3972931"/>
                  </a:cubicBezTo>
                  <a:lnTo>
                    <a:pt x="4399995" y="3964314"/>
                  </a:lnTo>
                  <a:lnTo>
                    <a:pt x="4409486" y="3962776"/>
                  </a:lnTo>
                  <a:cubicBezTo>
                    <a:pt x="4526498" y="3939247"/>
                    <a:pt x="4583733" y="4018103"/>
                    <a:pt x="4668948" y="4065798"/>
                  </a:cubicBezTo>
                  <a:cubicBezTo>
                    <a:pt x="4754164" y="4113493"/>
                    <a:pt x="4831113" y="4188534"/>
                    <a:pt x="4943674" y="4180267"/>
                  </a:cubicBezTo>
                  <a:cubicBezTo>
                    <a:pt x="5056235" y="4172000"/>
                    <a:pt x="5143358" y="4188533"/>
                    <a:pt x="5344315" y="4016194"/>
                  </a:cubicBezTo>
                  <a:cubicBezTo>
                    <a:pt x="4982625" y="4172555"/>
                    <a:pt x="4807901" y="3910191"/>
                    <a:pt x="4498066" y="3907766"/>
                  </a:cubicBezTo>
                  <a:cubicBezTo>
                    <a:pt x="4453803" y="3907419"/>
                    <a:pt x="4406783" y="3912378"/>
                    <a:pt x="4356068" y="3924620"/>
                  </a:cubicBezTo>
                  <a:lnTo>
                    <a:pt x="4310443" y="3933213"/>
                  </a:lnTo>
                  <a:lnTo>
                    <a:pt x="4297708" y="3929782"/>
                  </a:lnTo>
                  <a:cubicBezTo>
                    <a:pt x="4282846" y="3926374"/>
                    <a:pt x="4267628" y="3923487"/>
                    <a:pt x="4252048" y="3921182"/>
                  </a:cubicBezTo>
                  <a:cubicBezTo>
                    <a:pt x="4201330" y="3908940"/>
                    <a:pt x="4154149" y="3904196"/>
                    <a:pt x="4109605" y="3904919"/>
                  </a:cubicBezTo>
                  <a:close/>
                  <a:moveTo>
                    <a:pt x="5282039" y="3498708"/>
                  </a:moveTo>
                  <a:cubicBezTo>
                    <a:pt x="5177731" y="3558519"/>
                    <a:pt x="5075673" y="3683131"/>
                    <a:pt x="4981829" y="3765801"/>
                  </a:cubicBezTo>
                  <a:cubicBezTo>
                    <a:pt x="4887986" y="3848470"/>
                    <a:pt x="4887392" y="3861543"/>
                    <a:pt x="4695657" y="3916989"/>
                  </a:cubicBezTo>
                  <a:cubicBezTo>
                    <a:pt x="4865068" y="3931330"/>
                    <a:pt x="5115594" y="4025425"/>
                    <a:pt x="5272671" y="3991721"/>
                  </a:cubicBezTo>
                  <a:cubicBezTo>
                    <a:pt x="5429747" y="3958016"/>
                    <a:pt x="5594388" y="3804461"/>
                    <a:pt x="5638117" y="3714760"/>
                  </a:cubicBezTo>
                  <a:cubicBezTo>
                    <a:pt x="5442158" y="3908797"/>
                    <a:pt x="5182154" y="3838944"/>
                    <a:pt x="4913148" y="3897910"/>
                  </a:cubicBezTo>
                  <a:cubicBezTo>
                    <a:pt x="5165615" y="3862298"/>
                    <a:pt x="5185528" y="3617690"/>
                    <a:pt x="5282039" y="3498708"/>
                  </a:cubicBezTo>
                  <a:close/>
                  <a:moveTo>
                    <a:pt x="3305447" y="3498708"/>
                  </a:moveTo>
                  <a:cubicBezTo>
                    <a:pt x="3401958" y="3617690"/>
                    <a:pt x="3421872" y="3862298"/>
                    <a:pt x="3674339" y="3897910"/>
                  </a:cubicBezTo>
                  <a:cubicBezTo>
                    <a:pt x="3405333" y="3838944"/>
                    <a:pt x="3145329" y="3908797"/>
                    <a:pt x="2949370" y="3714760"/>
                  </a:cubicBezTo>
                  <a:cubicBezTo>
                    <a:pt x="2993098" y="3804461"/>
                    <a:pt x="3157739" y="3958016"/>
                    <a:pt x="3314816" y="3991721"/>
                  </a:cubicBezTo>
                  <a:cubicBezTo>
                    <a:pt x="3471893" y="4025425"/>
                    <a:pt x="3646786" y="3972584"/>
                    <a:pt x="3891830" y="3916989"/>
                  </a:cubicBezTo>
                  <a:cubicBezTo>
                    <a:pt x="3700095" y="3861543"/>
                    <a:pt x="3699501" y="3848470"/>
                    <a:pt x="3605658" y="3765801"/>
                  </a:cubicBezTo>
                  <a:cubicBezTo>
                    <a:pt x="3511814" y="3683131"/>
                    <a:pt x="3409755" y="3558519"/>
                    <a:pt x="3305447" y="3498708"/>
                  </a:cubicBezTo>
                  <a:close/>
                  <a:moveTo>
                    <a:pt x="4447091" y="3347512"/>
                  </a:moveTo>
                  <a:lnTo>
                    <a:pt x="4454734" y="3353634"/>
                  </a:lnTo>
                  <a:cubicBezTo>
                    <a:pt x="4457051" y="3357044"/>
                    <a:pt x="4458144" y="3360586"/>
                    <a:pt x="4458747" y="3363524"/>
                  </a:cubicBezTo>
                  <a:cubicBezTo>
                    <a:pt x="4459952" y="3369402"/>
                    <a:pt x="4452116" y="3375581"/>
                    <a:pt x="4450608" y="3379801"/>
                  </a:cubicBezTo>
                  <a:cubicBezTo>
                    <a:pt x="4449101" y="3384020"/>
                    <a:pt x="4448197" y="3386130"/>
                    <a:pt x="4449704" y="3388843"/>
                  </a:cubicBezTo>
                  <a:cubicBezTo>
                    <a:pt x="4451212" y="3391555"/>
                    <a:pt x="4455130" y="3393967"/>
                    <a:pt x="4459651" y="3396076"/>
                  </a:cubicBezTo>
                  <a:cubicBezTo>
                    <a:pt x="4464172" y="3398186"/>
                    <a:pt x="4471707" y="3400447"/>
                    <a:pt x="4476831" y="3401502"/>
                  </a:cubicBezTo>
                  <a:cubicBezTo>
                    <a:pt x="4481955" y="3402557"/>
                    <a:pt x="4486325" y="3401653"/>
                    <a:pt x="4490394" y="3402406"/>
                  </a:cubicBezTo>
                  <a:cubicBezTo>
                    <a:pt x="4494463" y="3403160"/>
                    <a:pt x="4497477" y="3404215"/>
                    <a:pt x="4501245" y="3406023"/>
                  </a:cubicBezTo>
                  <a:cubicBezTo>
                    <a:pt x="4505013" y="3407831"/>
                    <a:pt x="4510287" y="3411147"/>
                    <a:pt x="4513000" y="3413257"/>
                  </a:cubicBezTo>
                  <a:cubicBezTo>
                    <a:pt x="4515713" y="3415367"/>
                    <a:pt x="4515261" y="3416874"/>
                    <a:pt x="4517521" y="3418682"/>
                  </a:cubicBezTo>
                  <a:cubicBezTo>
                    <a:pt x="4519782" y="3420490"/>
                    <a:pt x="4523549" y="3421244"/>
                    <a:pt x="4526563" y="3424107"/>
                  </a:cubicBezTo>
                  <a:cubicBezTo>
                    <a:pt x="4529577" y="3426971"/>
                    <a:pt x="4535304" y="3431944"/>
                    <a:pt x="4535606" y="3435862"/>
                  </a:cubicBezTo>
                  <a:cubicBezTo>
                    <a:pt x="4535907" y="3439781"/>
                    <a:pt x="4531085" y="3444151"/>
                    <a:pt x="4528372" y="3447617"/>
                  </a:cubicBezTo>
                  <a:cubicBezTo>
                    <a:pt x="4525659" y="3451083"/>
                    <a:pt x="4522042" y="3453193"/>
                    <a:pt x="4519329" y="3456660"/>
                  </a:cubicBezTo>
                  <a:cubicBezTo>
                    <a:pt x="4516617" y="3460126"/>
                    <a:pt x="4513150" y="3463893"/>
                    <a:pt x="4512096" y="3468414"/>
                  </a:cubicBezTo>
                  <a:cubicBezTo>
                    <a:pt x="4511041" y="3472935"/>
                    <a:pt x="4510740" y="3479717"/>
                    <a:pt x="4513000" y="3483786"/>
                  </a:cubicBezTo>
                  <a:cubicBezTo>
                    <a:pt x="4515261" y="3487855"/>
                    <a:pt x="4520837" y="3490116"/>
                    <a:pt x="4525659" y="3492828"/>
                  </a:cubicBezTo>
                  <a:cubicBezTo>
                    <a:pt x="4530482" y="3495541"/>
                    <a:pt x="4536209" y="3497802"/>
                    <a:pt x="4541935" y="3500062"/>
                  </a:cubicBezTo>
                  <a:cubicBezTo>
                    <a:pt x="4546230" y="3501758"/>
                    <a:pt x="4554255" y="3504470"/>
                    <a:pt x="4557999" y="3505721"/>
                  </a:cubicBezTo>
                  <a:lnTo>
                    <a:pt x="4558859" y="3506006"/>
                  </a:lnTo>
                  <a:lnTo>
                    <a:pt x="4538267" y="3512130"/>
                  </a:lnTo>
                  <a:cubicBezTo>
                    <a:pt x="4493647" y="3523611"/>
                    <a:pt x="4447732" y="3531866"/>
                    <a:pt x="4400785" y="3536634"/>
                  </a:cubicBezTo>
                  <a:lnTo>
                    <a:pt x="4322558" y="3540584"/>
                  </a:lnTo>
                  <a:lnTo>
                    <a:pt x="4322558" y="3360255"/>
                  </a:lnTo>
                  <a:lnTo>
                    <a:pt x="4382348" y="3357236"/>
                  </a:lnTo>
                  <a:cubicBezTo>
                    <a:pt x="4401274" y="3355314"/>
                    <a:pt x="4419993" y="3352689"/>
                    <a:pt x="4438477" y="3349387"/>
                  </a:cubicBezTo>
                  <a:close/>
                  <a:moveTo>
                    <a:pt x="4965174" y="3319031"/>
                  </a:moveTo>
                  <a:lnTo>
                    <a:pt x="5100714" y="3454571"/>
                  </a:lnTo>
                  <a:lnTo>
                    <a:pt x="5043958" y="3506154"/>
                  </a:lnTo>
                  <a:cubicBezTo>
                    <a:pt x="4857639" y="3659918"/>
                    <a:pt x="4622528" y="3756671"/>
                    <a:pt x="4365329" y="3769709"/>
                  </a:cubicBezTo>
                  <a:lnTo>
                    <a:pt x="4322558" y="3770790"/>
                  </a:lnTo>
                  <a:lnTo>
                    <a:pt x="4322558" y="3578680"/>
                  </a:lnTo>
                  <a:lnTo>
                    <a:pt x="4404680" y="3574534"/>
                  </a:lnTo>
                  <a:cubicBezTo>
                    <a:pt x="4477981" y="3567090"/>
                    <a:pt x="4548867" y="3551476"/>
                    <a:pt x="4616413" y="3528619"/>
                  </a:cubicBezTo>
                  <a:lnTo>
                    <a:pt x="4618292" y="3527905"/>
                  </a:lnTo>
                  <a:lnTo>
                    <a:pt x="4618794" y="3528093"/>
                  </a:lnTo>
                  <a:cubicBezTo>
                    <a:pt x="4627234" y="3531409"/>
                    <a:pt x="4626781" y="3532162"/>
                    <a:pt x="4633262" y="3534423"/>
                  </a:cubicBezTo>
                  <a:cubicBezTo>
                    <a:pt x="4639742" y="3536683"/>
                    <a:pt x="4650141" y="3538039"/>
                    <a:pt x="4657676" y="3541656"/>
                  </a:cubicBezTo>
                  <a:cubicBezTo>
                    <a:pt x="4665211" y="3545273"/>
                    <a:pt x="4673952" y="3552809"/>
                    <a:pt x="4678473" y="3556124"/>
                  </a:cubicBezTo>
                  <a:cubicBezTo>
                    <a:pt x="4682994" y="3559439"/>
                    <a:pt x="4676212" y="3563057"/>
                    <a:pt x="4684802" y="3561549"/>
                  </a:cubicBezTo>
                  <a:cubicBezTo>
                    <a:pt x="4693393" y="3560042"/>
                    <a:pt x="4716149" y="3554316"/>
                    <a:pt x="4730014" y="3547082"/>
                  </a:cubicBezTo>
                  <a:cubicBezTo>
                    <a:pt x="4743878" y="3539848"/>
                    <a:pt x="4752770" y="3527339"/>
                    <a:pt x="4767991" y="3518147"/>
                  </a:cubicBezTo>
                  <a:cubicBezTo>
                    <a:pt x="4783212" y="3508954"/>
                    <a:pt x="4806120" y="3502022"/>
                    <a:pt x="4821340" y="3491924"/>
                  </a:cubicBezTo>
                  <a:cubicBezTo>
                    <a:pt x="4836561" y="3481827"/>
                    <a:pt x="4848165" y="3470675"/>
                    <a:pt x="4859318" y="3457564"/>
                  </a:cubicBezTo>
                  <a:cubicBezTo>
                    <a:pt x="4870470" y="3444452"/>
                    <a:pt x="4880868" y="3426067"/>
                    <a:pt x="4888253" y="3413257"/>
                  </a:cubicBezTo>
                  <a:cubicBezTo>
                    <a:pt x="4895637" y="3400447"/>
                    <a:pt x="4899556" y="3391405"/>
                    <a:pt x="4903625" y="3380705"/>
                  </a:cubicBezTo>
                  <a:lnTo>
                    <a:pt x="4906927" y="3369822"/>
                  </a:lnTo>
                  <a:lnTo>
                    <a:pt x="4922031" y="3358243"/>
                  </a:lnTo>
                  <a:close/>
                  <a:moveTo>
                    <a:pt x="3642390" y="3315734"/>
                  </a:moveTo>
                  <a:lnTo>
                    <a:pt x="3689162" y="3358243"/>
                  </a:lnTo>
                  <a:cubicBezTo>
                    <a:pt x="3832748" y="3476740"/>
                    <a:pt x="4011043" y="3554683"/>
                    <a:pt x="4206512" y="3574534"/>
                  </a:cubicBezTo>
                  <a:lnTo>
                    <a:pt x="4281710" y="3578331"/>
                  </a:lnTo>
                  <a:lnTo>
                    <a:pt x="4281711" y="3770615"/>
                  </a:lnTo>
                  <a:lnTo>
                    <a:pt x="4245864" y="3769709"/>
                  </a:lnTo>
                  <a:cubicBezTo>
                    <a:pt x="3988663" y="3756671"/>
                    <a:pt x="3753552" y="3659918"/>
                    <a:pt x="3567233" y="3506154"/>
                  </a:cubicBezTo>
                  <a:lnTo>
                    <a:pt x="3506850" y="3451274"/>
                  </a:lnTo>
                  <a:close/>
                  <a:moveTo>
                    <a:pt x="4919422" y="3273280"/>
                  </a:moveTo>
                  <a:lnTo>
                    <a:pt x="4938236" y="3292093"/>
                  </a:lnTo>
                  <a:lnTo>
                    <a:pt x="4915454" y="3312799"/>
                  </a:lnTo>
                  <a:lnTo>
                    <a:pt x="4913288" y="3313453"/>
                  </a:lnTo>
                  <a:cubicBezTo>
                    <a:pt x="4909766" y="3314583"/>
                    <a:pt x="4906337" y="3315525"/>
                    <a:pt x="4905433" y="3313792"/>
                  </a:cubicBezTo>
                  <a:cubicBezTo>
                    <a:pt x="4903625" y="3310326"/>
                    <a:pt x="4908296" y="3298420"/>
                    <a:pt x="4910858" y="3291187"/>
                  </a:cubicBezTo>
                  <a:close/>
                  <a:moveTo>
                    <a:pt x="3773173" y="3184952"/>
                  </a:moveTo>
                  <a:lnTo>
                    <a:pt x="3787191" y="3191891"/>
                  </a:lnTo>
                  <a:cubicBezTo>
                    <a:pt x="3798174" y="3196582"/>
                    <a:pt x="3810117" y="3200613"/>
                    <a:pt x="3815844" y="3202572"/>
                  </a:cubicBezTo>
                  <a:cubicBezTo>
                    <a:pt x="3827297" y="3206491"/>
                    <a:pt x="3826845" y="3201819"/>
                    <a:pt x="3833024" y="3200764"/>
                  </a:cubicBezTo>
                  <a:cubicBezTo>
                    <a:pt x="3834569" y="3200500"/>
                    <a:pt x="3836999" y="3200641"/>
                    <a:pt x="3839672" y="3200863"/>
                  </a:cubicBezTo>
                  <a:lnTo>
                    <a:pt x="3842976" y="3201099"/>
                  </a:lnTo>
                  <a:lnTo>
                    <a:pt x="3871043" y="3222617"/>
                  </a:lnTo>
                  <a:cubicBezTo>
                    <a:pt x="3974059" y="3295875"/>
                    <a:pt x="4096359" y="3343781"/>
                    <a:pt x="4228844" y="3357236"/>
                  </a:cubicBezTo>
                  <a:lnTo>
                    <a:pt x="4281710" y="3359906"/>
                  </a:lnTo>
                  <a:lnTo>
                    <a:pt x="4281710" y="3540234"/>
                  </a:lnTo>
                  <a:lnTo>
                    <a:pt x="4210407" y="3536634"/>
                  </a:lnTo>
                  <a:cubicBezTo>
                    <a:pt x="4022623" y="3517563"/>
                    <a:pt x="3851336" y="3442685"/>
                    <a:pt x="3713394" y="3328846"/>
                  </a:cubicBezTo>
                  <a:lnTo>
                    <a:pt x="3669329" y="3288795"/>
                  </a:lnTo>
                  <a:close/>
                  <a:moveTo>
                    <a:pt x="5511807" y="3145088"/>
                  </a:moveTo>
                  <a:cubicBezTo>
                    <a:pt x="5447171" y="3246478"/>
                    <a:pt x="5375405" y="3314542"/>
                    <a:pt x="5326824" y="3468765"/>
                  </a:cubicBezTo>
                  <a:cubicBezTo>
                    <a:pt x="5278244" y="3622988"/>
                    <a:pt x="5272243" y="3692656"/>
                    <a:pt x="5128139" y="3830752"/>
                  </a:cubicBezTo>
                  <a:cubicBezTo>
                    <a:pt x="5466149" y="3740250"/>
                    <a:pt x="5500762" y="3767249"/>
                    <a:pt x="5627841" y="3678322"/>
                  </a:cubicBezTo>
                  <a:cubicBezTo>
                    <a:pt x="5754920" y="3589396"/>
                    <a:pt x="5875070" y="3418452"/>
                    <a:pt x="5890610" y="3297193"/>
                  </a:cubicBezTo>
                  <a:cubicBezTo>
                    <a:pt x="5714903" y="3547721"/>
                    <a:pt x="5551661" y="3522605"/>
                    <a:pt x="5282303" y="3740936"/>
                  </a:cubicBezTo>
                  <a:cubicBezTo>
                    <a:pt x="5540974" y="3530340"/>
                    <a:pt x="5447738" y="3310635"/>
                    <a:pt x="5511807" y="3145088"/>
                  </a:cubicBezTo>
                  <a:close/>
                  <a:moveTo>
                    <a:pt x="3075680" y="3145088"/>
                  </a:moveTo>
                  <a:cubicBezTo>
                    <a:pt x="3139749" y="3310635"/>
                    <a:pt x="3108393" y="3588784"/>
                    <a:pt x="3315497" y="3737499"/>
                  </a:cubicBezTo>
                  <a:cubicBezTo>
                    <a:pt x="3104582" y="3560422"/>
                    <a:pt x="2872584" y="3547721"/>
                    <a:pt x="2696876" y="3297193"/>
                  </a:cubicBezTo>
                  <a:cubicBezTo>
                    <a:pt x="2712417" y="3418452"/>
                    <a:pt x="2832567" y="3589396"/>
                    <a:pt x="2959646" y="3678322"/>
                  </a:cubicBezTo>
                  <a:cubicBezTo>
                    <a:pt x="3086724" y="3767249"/>
                    <a:pt x="3114462" y="3767753"/>
                    <a:pt x="3459348" y="3830752"/>
                  </a:cubicBezTo>
                  <a:cubicBezTo>
                    <a:pt x="3339308" y="3682342"/>
                    <a:pt x="3322994" y="3636740"/>
                    <a:pt x="3274413" y="3482517"/>
                  </a:cubicBezTo>
                  <a:cubicBezTo>
                    <a:pt x="3225832" y="3328293"/>
                    <a:pt x="3140315" y="3246478"/>
                    <a:pt x="3075680" y="3145088"/>
                  </a:cubicBezTo>
                  <a:close/>
                  <a:moveTo>
                    <a:pt x="4390749" y="3074534"/>
                  </a:moveTo>
                  <a:cubicBezTo>
                    <a:pt x="4393643" y="3073991"/>
                    <a:pt x="4400153" y="3076342"/>
                    <a:pt x="4403770" y="3077789"/>
                  </a:cubicBezTo>
                  <a:cubicBezTo>
                    <a:pt x="4407387" y="3079236"/>
                    <a:pt x="4407568" y="3081406"/>
                    <a:pt x="4412450" y="3083215"/>
                  </a:cubicBezTo>
                  <a:lnTo>
                    <a:pt x="4415049" y="3084050"/>
                  </a:lnTo>
                  <a:lnTo>
                    <a:pt x="4355364" y="3094688"/>
                  </a:lnTo>
                  <a:lnTo>
                    <a:pt x="4346809" y="3095119"/>
                  </a:lnTo>
                  <a:lnTo>
                    <a:pt x="4347346" y="3094065"/>
                  </a:lnTo>
                  <a:cubicBezTo>
                    <a:pt x="4349878" y="3090629"/>
                    <a:pt x="4352049" y="3088097"/>
                    <a:pt x="4353857" y="3087555"/>
                  </a:cubicBezTo>
                  <a:cubicBezTo>
                    <a:pt x="4355665" y="3087012"/>
                    <a:pt x="4355304" y="3090267"/>
                    <a:pt x="4358197" y="3090810"/>
                  </a:cubicBezTo>
                  <a:cubicBezTo>
                    <a:pt x="4361091" y="3091352"/>
                    <a:pt x="4367601" y="3091171"/>
                    <a:pt x="4371218" y="3090810"/>
                  </a:cubicBezTo>
                  <a:cubicBezTo>
                    <a:pt x="4374835" y="3090448"/>
                    <a:pt x="4377367" y="3090267"/>
                    <a:pt x="4379898" y="3088640"/>
                  </a:cubicBezTo>
                  <a:cubicBezTo>
                    <a:pt x="4382430" y="3087012"/>
                    <a:pt x="4384601" y="3083395"/>
                    <a:pt x="4386409" y="3081044"/>
                  </a:cubicBezTo>
                  <a:cubicBezTo>
                    <a:pt x="4388217" y="3078694"/>
                    <a:pt x="4387856" y="3075077"/>
                    <a:pt x="4390749" y="3074534"/>
                  </a:cubicBezTo>
                  <a:close/>
                  <a:moveTo>
                    <a:pt x="4435237" y="3058258"/>
                  </a:moveTo>
                  <a:cubicBezTo>
                    <a:pt x="4437768" y="3058258"/>
                    <a:pt x="4443013" y="3060609"/>
                    <a:pt x="4446087" y="3061513"/>
                  </a:cubicBezTo>
                  <a:cubicBezTo>
                    <a:pt x="4446087" y="3061513"/>
                    <a:pt x="4448439" y="3063141"/>
                    <a:pt x="4453683" y="3063683"/>
                  </a:cubicBezTo>
                  <a:cubicBezTo>
                    <a:pt x="4458928" y="3064226"/>
                    <a:pt x="4470502" y="3063321"/>
                    <a:pt x="4477555" y="3064768"/>
                  </a:cubicBezTo>
                  <a:lnTo>
                    <a:pt x="4477646" y="3064837"/>
                  </a:lnTo>
                  <a:lnTo>
                    <a:pt x="4453347" y="3073052"/>
                  </a:lnTo>
                  <a:lnTo>
                    <a:pt x="4451513" y="3072364"/>
                  </a:lnTo>
                  <a:cubicBezTo>
                    <a:pt x="4451513" y="3072364"/>
                    <a:pt x="4446992" y="3070374"/>
                    <a:pt x="4442832" y="3069108"/>
                  </a:cubicBezTo>
                  <a:cubicBezTo>
                    <a:pt x="4438673" y="3067842"/>
                    <a:pt x="4428546" y="3066034"/>
                    <a:pt x="4426556" y="3064768"/>
                  </a:cubicBezTo>
                  <a:cubicBezTo>
                    <a:pt x="4424567" y="3063502"/>
                    <a:pt x="4429450" y="3062598"/>
                    <a:pt x="4430896" y="3061513"/>
                  </a:cubicBezTo>
                  <a:cubicBezTo>
                    <a:pt x="4430896" y="3061513"/>
                    <a:pt x="4432705" y="3058258"/>
                    <a:pt x="4435237" y="3058258"/>
                  </a:cubicBezTo>
                  <a:close/>
                  <a:moveTo>
                    <a:pt x="4696557" y="3053375"/>
                  </a:moveTo>
                  <a:lnTo>
                    <a:pt x="4699883" y="3053741"/>
                  </a:lnTo>
                  <a:lnTo>
                    <a:pt x="4729104" y="3082961"/>
                  </a:lnTo>
                  <a:lnTo>
                    <a:pt x="4724588" y="3086832"/>
                  </a:lnTo>
                  <a:cubicBezTo>
                    <a:pt x="4721122" y="3088339"/>
                    <a:pt x="4715999" y="3087887"/>
                    <a:pt x="4711929" y="3086832"/>
                  </a:cubicBezTo>
                  <a:cubicBezTo>
                    <a:pt x="4707860" y="3085777"/>
                    <a:pt x="4704092" y="3081105"/>
                    <a:pt x="4700174" y="3080502"/>
                  </a:cubicBezTo>
                  <a:cubicBezTo>
                    <a:pt x="4696256" y="3079899"/>
                    <a:pt x="4690831" y="3083667"/>
                    <a:pt x="4688419" y="3083215"/>
                  </a:cubicBezTo>
                  <a:cubicBezTo>
                    <a:pt x="4686008" y="3082763"/>
                    <a:pt x="4686309" y="3080653"/>
                    <a:pt x="4685706" y="3077789"/>
                  </a:cubicBezTo>
                  <a:cubicBezTo>
                    <a:pt x="4685103" y="3074926"/>
                    <a:pt x="4684802" y="3069199"/>
                    <a:pt x="4684802" y="3066035"/>
                  </a:cubicBezTo>
                  <a:cubicBezTo>
                    <a:pt x="4684802" y="3062870"/>
                    <a:pt x="4683747" y="3060911"/>
                    <a:pt x="4685706" y="3058801"/>
                  </a:cubicBezTo>
                  <a:cubicBezTo>
                    <a:pt x="4687666" y="3056691"/>
                    <a:pt x="4692036" y="3054430"/>
                    <a:pt x="4696557" y="3053375"/>
                  </a:cubicBezTo>
                  <a:close/>
                  <a:moveTo>
                    <a:pt x="3488516" y="3053138"/>
                  </a:moveTo>
                  <a:lnTo>
                    <a:pt x="3493538" y="3054562"/>
                  </a:lnTo>
                  <a:cubicBezTo>
                    <a:pt x="3497049" y="3055363"/>
                    <a:pt x="3500458" y="3056352"/>
                    <a:pt x="3503887" y="3058801"/>
                  </a:cubicBezTo>
                  <a:cubicBezTo>
                    <a:pt x="3517601" y="3068597"/>
                    <a:pt x="3530862" y="3072213"/>
                    <a:pt x="3538247" y="3076885"/>
                  </a:cubicBezTo>
                  <a:cubicBezTo>
                    <a:pt x="3545632" y="3081557"/>
                    <a:pt x="3542618" y="3087133"/>
                    <a:pt x="3548194" y="3086832"/>
                  </a:cubicBezTo>
                  <a:cubicBezTo>
                    <a:pt x="3553769" y="3086530"/>
                    <a:pt x="3558291" y="3066336"/>
                    <a:pt x="3571703" y="3075077"/>
                  </a:cubicBezTo>
                  <a:cubicBezTo>
                    <a:pt x="3585116" y="3083818"/>
                    <a:pt x="3611188" y="3120589"/>
                    <a:pt x="3628669" y="3139277"/>
                  </a:cubicBezTo>
                  <a:cubicBezTo>
                    <a:pt x="3646151" y="3157964"/>
                    <a:pt x="3662276" y="3179213"/>
                    <a:pt x="3676593" y="3187200"/>
                  </a:cubicBezTo>
                  <a:cubicBezTo>
                    <a:pt x="3683752" y="3191194"/>
                    <a:pt x="3690571" y="3191533"/>
                    <a:pt x="3696938" y="3190704"/>
                  </a:cubicBezTo>
                  <a:lnTo>
                    <a:pt x="3712802" y="3187552"/>
                  </a:lnTo>
                  <a:lnTo>
                    <a:pt x="3639813" y="3260541"/>
                  </a:lnTo>
                  <a:lnTo>
                    <a:pt x="3587192" y="3202643"/>
                  </a:lnTo>
                  <a:cubicBezTo>
                    <a:pt x="3562290" y="3172469"/>
                    <a:pt x="3539252" y="3140699"/>
                    <a:pt x="3518255" y="3107509"/>
                  </a:cubicBezTo>
                  <a:close/>
                  <a:moveTo>
                    <a:pt x="4654730" y="3011536"/>
                  </a:moveTo>
                  <a:lnTo>
                    <a:pt x="4656771" y="3016302"/>
                  </a:lnTo>
                  <a:cubicBezTo>
                    <a:pt x="4657977" y="3022481"/>
                    <a:pt x="4659032" y="3032880"/>
                    <a:pt x="4660388" y="3039812"/>
                  </a:cubicBezTo>
                  <a:cubicBezTo>
                    <a:pt x="4661745" y="3046744"/>
                    <a:pt x="4668375" y="3052321"/>
                    <a:pt x="4664909" y="3057897"/>
                  </a:cubicBezTo>
                  <a:cubicBezTo>
                    <a:pt x="4661443" y="3063473"/>
                    <a:pt x="4646674" y="3067542"/>
                    <a:pt x="4639591" y="3073268"/>
                  </a:cubicBezTo>
                  <a:cubicBezTo>
                    <a:pt x="4632508" y="3078995"/>
                    <a:pt x="4631303" y="3085777"/>
                    <a:pt x="4622411" y="3092257"/>
                  </a:cubicBezTo>
                  <a:cubicBezTo>
                    <a:pt x="4613519" y="3098737"/>
                    <a:pt x="4596189" y="3108081"/>
                    <a:pt x="4586242" y="3112150"/>
                  </a:cubicBezTo>
                  <a:cubicBezTo>
                    <a:pt x="4576296" y="3116219"/>
                    <a:pt x="4570569" y="3115616"/>
                    <a:pt x="4562732" y="3116671"/>
                  </a:cubicBezTo>
                  <a:cubicBezTo>
                    <a:pt x="4554895" y="3117726"/>
                    <a:pt x="4545401" y="3116370"/>
                    <a:pt x="4539223" y="3118479"/>
                  </a:cubicBezTo>
                  <a:cubicBezTo>
                    <a:pt x="4533044" y="3120589"/>
                    <a:pt x="4527920" y="3125111"/>
                    <a:pt x="4525659" y="3129330"/>
                  </a:cubicBezTo>
                  <a:cubicBezTo>
                    <a:pt x="4523399" y="3133550"/>
                    <a:pt x="4532139" y="3139578"/>
                    <a:pt x="4525659" y="3143798"/>
                  </a:cubicBezTo>
                  <a:cubicBezTo>
                    <a:pt x="4519179" y="3148017"/>
                    <a:pt x="4493860" y="3154347"/>
                    <a:pt x="4486777" y="3154648"/>
                  </a:cubicBezTo>
                  <a:cubicBezTo>
                    <a:pt x="4479694" y="3154950"/>
                    <a:pt x="4488134" y="3147113"/>
                    <a:pt x="4483160" y="3145606"/>
                  </a:cubicBezTo>
                  <a:cubicBezTo>
                    <a:pt x="4478187" y="3144099"/>
                    <a:pt x="4465830" y="3144853"/>
                    <a:pt x="4456938" y="3145606"/>
                  </a:cubicBezTo>
                  <a:cubicBezTo>
                    <a:pt x="4448047" y="3146360"/>
                    <a:pt x="4434031" y="3154648"/>
                    <a:pt x="4429812" y="3150127"/>
                  </a:cubicBezTo>
                  <a:cubicBezTo>
                    <a:pt x="4427702" y="3147867"/>
                    <a:pt x="4432977" y="3140934"/>
                    <a:pt x="4436367" y="3134077"/>
                  </a:cubicBezTo>
                  <a:lnTo>
                    <a:pt x="4438486" y="3125958"/>
                  </a:lnTo>
                  <a:lnTo>
                    <a:pt x="4438612" y="3125931"/>
                  </a:lnTo>
                  <a:cubicBezTo>
                    <a:pt x="4515141" y="3106242"/>
                    <a:pt x="4585009" y="3069959"/>
                    <a:pt x="4644154" y="3021149"/>
                  </a:cubicBezTo>
                  <a:close/>
                  <a:moveTo>
                    <a:pt x="3951290" y="3006835"/>
                  </a:moveTo>
                  <a:lnTo>
                    <a:pt x="3967039" y="3021149"/>
                  </a:lnTo>
                  <a:cubicBezTo>
                    <a:pt x="4036042" y="3078095"/>
                    <a:pt x="4119639" y="3117988"/>
                    <a:pt x="4211381" y="3134374"/>
                  </a:cubicBezTo>
                  <a:lnTo>
                    <a:pt x="4242023" y="3138659"/>
                  </a:lnTo>
                  <a:lnTo>
                    <a:pt x="4240661" y="3143289"/>
                  </a:lnTo>
                  <a:cubicBezTo>
                    <a:pt x="4239926" y="3145719"/>
                    <a:pt x="4238796" y="3148168"/>
                    <a:pt x="4236308" y="3150127"/>
                  </a:cubicBezTo>
                  <a:cubicBezTo>
                    <a:pt x="4231335" y="3154046"/>
                    <a:pt x="4219128" y="3156909"/>
                    <a:pt x="4212798" y="3160074"/>
                  </a:cubicBezTo>
                  <a:cubicBezTo>
                    <a:pt x="4206468" y="3163238"/>
                    <a:pt x="4202249" y="3165650"/>
                    <a:pt x="4198330" y="3169116"/>
                  </a:cubicBezTo>
                  <a:cubicBezTo>
                    <a:pt x="4194412" y="3172582"/>
                    <a:pt x="4193960" y="3179364"/>
                    <a:pt x="4189288" y="3180871"/>
                  </a:cubicBezTo>
                  <a:cubicBezTo>
                    <a:pt x="4184617" y="3182378"/>
                    <a:pt x="4177835" y="3177555"/>
                    <a:pt x="4170299" y="3178158"/>
                  </a:cubicBezTo>
                  <a:cubicBezTo>
                    <a:pt x="4162764" y="3178761"/>
                    <a:pt x="4155530" y="3180268"/>
                    <a:pt x="4144077" y="3184488"/>
                  </a:cubicBezTo>
                  <a:cubicBezTo>
                    <a:pt x="4132624" y="3188707"/>
                    <a:pt x="4108661" y="3196846"/>
                    <a:pt x="4101578" y="3203477"/>
                  </a:cubicBezTo>
                  <a:cubicBezTo>
                    <a:pt x="4094496" y="3210107"/>
                    <a:pt x="4105648" y="3216588"/>
                    <a:pt x="4101578" y="3224274"/>
                  </a:cubicBezTo>
                  <a:cubicBezTo>
                    <a:pt x="4097510" y="3231960"/>
                    <a:pt x="4080781" y="3242208"/>
                    <a:pt x="4077165" y="3249592"/>
                  </a:cubicBezTo>
                  <a:cubicBezTo>
                    <a:pt x="4073547" y="3256977"/>
                    <a:pt x="4074151" y="3259237"/>
                    <a:pt x="4079877" y="3268581"/>
                  </a:cubicBezTo>
                  <a:cubicBezTo>
                    <a:pt x="4081309" y="3270916"/>
                    <a:pt x="4081705" y="3273723"/>
                    <a:pt x="4082067" y="3276789"/>
                  </a:cubicBezTo>
                  <a:lnTo>
                    <a:pt x="4082884" y="3280794"/>
                  </a:lnTo>
                  <a:lnTo>
                    <a:pt x="4079057" y="3279656"/>
                  </a:lnTo>
                  <a:cubicBezTo>
                    <a:pt x="3997006" y="3251889"/>
                    <a:pt x="3921716" y="3209456"/>
                    <a:pt x="3856308" y="3155477"/>
                  </a:cubicBezTo>
                  <a:lnTo>
                    <a:pt x="3828196" y="3129928"/>
                  </a:lnTo>
                  <a:close/>
                  <a:moveTo>
                    <a:pt x="4256620" y="2969441"/>
                  </a:moveTo>
                  <a:cubicBezTo>
                    <a:pt x="4253736" y="2970374"/>
                    <a:pt x="4249412" y="2974560"/>
                    <a:pt x="4246385" y="2975877"/>
                  </a:cubicBezTo>
                  <a:cubicBezTo>
                    <a:pt x="4242349" y="2977634"/>
                    <a:pt x="4235617" y="2978072"/>
                    <a:pt x="4234705" y="2980359"/>
                  </a:cubicBezTo>
                  <a:cubicBezTo>
                    <a:pt x="4233794" y="2982646"/>
                    <a:pt x="4232429" y="2991093"/>
                    <a:pt x="4229559" y="2993964"/>
                  </a:cubicBezTo>
                  <a:cubicBezTo>
                    <a:pt x="4230074" y="2997768"/>
                    <a:pt x="4226144" y="3003258"/>
                    <a:pt x="4231534" y="3005315"/>
                  </a:cubicBezTo>
                  <a:cubicBezTo>
                    <a:pt x="4236926" y="3007373"/>
                    <a:pt x="4255256" y="3007793"/>
                    <a:pt x="4261899" y="3006306"/>
                  </a:cubicBezTo>
                  <a:cubicBezTo>
                    <a:pt x="4268542" y="3004820"/>
                    <a:pt x="4263863" y="2998376"/>
                    <a:pt x="4264498" y="2994098"/>
                  </a:cubicBezTo>
                  <a:cubicBezTo>
                    <a:pt x="4265133" y="2989820"/>
                    <a:pt x="4275396" y="2982410"/>
                    <a:pt x="4269678" y="2979704"/>
                  </a:cubicBezTo>
                  <a:cubicBezTo>
                    <a:pt x="4263960" y="2976998"/>
                    <a:pt x="4261080" y="2972372"/>
                    <a:pt x="4258921" y="2969818"/>
                  </a:cubicBezTo>
                  <a:cubicBezTo>
                    <a:pt x="4258382" y="2969180"/>
                    <a:pt x="4257581" y="2969130"/>
                    <a:pt x="4256620" y="2969441"/>
                  </a:cubicBezTo>
                  <a:close/>
                  <a:moveTo>
                    <a:pt x="4597997" y="2955176"/>
                  </a:moveTo>
                  <a:lnTo>
                    <a:pt x="4603776" y="2957633"/>
                  </a:lnTo>
                  <a:lnTo>
                    <a:pt x="4624111" y="2977968"/>
                  </a:lnTo>
                  <a:lnTo>
                    <a:pt x="4615220" y="2986049"/>
                  </a:lnTo>
                  <a:lnTo>
                    <a:pt x="4566928" y="3020382"/>
                  </a:lnTo>
                  <a:lnTo>
                    <a:pt x="4565445" y="3019195"/>
                  </a:lnTo>
                  <a:cubicBezTo>
                    <a:pt x="4564360" y="3016844"/>
                    <a:pt x="4563999" y="3014313"/>
                    <a:pt x="4564360" y="3009430"/>
                  </a:cubicBezTo>
                  <a:cubicBezTo>
                    <a:pt x="4564722" y="3004547"/>
                    <a:pt x="4566349" y="2995324"/>
                    <a:pt x="4567615" y="2989899"/>
                  </a:cubicBezTo>
                  <a:cubicBezTo>
                    <a:pt x="4568881" y="2984473"/>
                    <a:pt x="4569424" y="2979952"/>
                    <a:pt x="4571955" y="2976878"/>
                  </a:cubicBezTo>
                  <a:cubicBezTo>
                    <a:pt x="4574487" y="2973804"/>
                    <a:pt x="4580455" y="2971272"/>
                    <a:pt x="4582806" y="2971452"/>
                  </a:cubicBezTo>
                  <a:cubicBezTo>
                    <a:pt x="4585157" y="2971633"/>
                    <a:pt x="4583711" y="2977239"/>
                    <a:pt x="4586061" y="2977963"/>
                  </a:cubicBezTo>
                  <a:cubicBezTo>
                    <a:pt x="4588412" y="2978686"/>
                    <a:pt x="4593295" y="2977601"/>
                    <a:pt x="4596912" y="2975793"/>
                  </a:cubicBezTo>
                  <a:cubicBezTo>
                    <a:pt x="4600529" y="2973984"/>
                    <a:pt x="4606316" y="2969282"/>
                    <a:pt x="4607763" y="2967112"/>
                  </a:cubicBezTo>
                  <a:cubicBezTo>
                    <a:pt x="4609210" y="2964942"/>
                    <a:pt x="4608125" y="2963314"/>
                    <a:pt x="4605593" y="2962772"/>
                  </a:cubicBezTo>
                  <a:cubicBezTo>
                    <a:pt x="4603061" y="2962229"/>
                    <a:pt x="4593838" y="2965123"/>
                    <a:pt x="4592572" y="2963857"/>
                  </a:cubicBezTo>
                  <a:cubicBezTo>
                    <a:pt x="4591306" y="2962591"/>
                    <a:pt x="4593114" y="2955719"/>
                    <a:pt x="4597997" y="2955176"/>
                  </a:cubicBezTo>
                  <a:close/>
                  <a:moveTo>
                    <a:pt x="4648916" y="2936850"/>
                  </a:moveTo>
                  <a:cubicBezTo>
                    <a:pt x="4650442" y="2936895"/>
                    <a:pt x="4651949" y="2937474"/>
                    <a:pt x="4653607" y="2938369"/>
                  </a:cubicBezTo>
                  <a:lnTo>
                    <a:pt x="4660850" y="2942459"/>
                  </a:lnTo>
                  <a:lnTo>
                    <a:pt x="4653957" y="2950044"/>
                  </a:lnTo>
                  <a:lnTo>
                    <a:pt x="4641890" y="2937977"/>
                  </a:lnTo>
                  <a:lnTo>
                    <a:pt x="4644112" y="2938538"/>
                  </a:lnTo>
                  <a:cubicBezTo>
                    <a:pt x="4645846" y="2937295"/>
                    <a:pt x="4647390" y="2936805"/>
                    <a:pt x="4648916" y="2936850"/>
                  </a:cubicBezTo>
                  <a:close/>
                  <a:moveTo>
                    <a:pt x="3236236" y="2889711"/>
                  </a:moveTo>
                  <a:cubicBezTo>
                    <a:pt x="3235332" y="2892122"/>
                    <a:pt x="3241963" y="2915180"/>
                    <a:pt x="3243470" y="2921359"/>
                  </a:cubicBezTo>
                  <a:cubicBezTo>
                    <a:pt x="3244977" y="2927538"/>
                    <a:pt x="3241812" y="2927538"/>
                    <a:pt x="3242566" y="2933114"/>
                  </a:cubicBezTo>
                  <a:cubicBezTo>
                    <a:pt x="3243319" y="2938689"/>
                    <a:pt x="3244224" y="2948485"/>
                    <a:pt x="3247991" y="2954815"/>
                  </a:cubicBezTo>
                  <a:cubicBezTo>
                    <a:pt x="3251759" y="2961145"/>
                    <a:pt x="3263363" y="2976064"/>
                    <a:pt x="3265171" y="2971091"/>
                  </a:cubicBezTo>
                  <a:cubicBezTo>
                    <a:pt x="3266980" y="2966118"/>
                    <a:pt x="3261555" y="2935676"/>
                    <a:pt x="3258842" y="2924976"/>
                  </a:cubicBezTo>
                  <a:cubicBezTo>
                    <a:pt x="3256129" y="2914276"/>
                    <a:pt x="3252663" y="2912769"/>
                    <a:pt x="3248895" y="2906891"/>
                  </a:cubicBezTo>
                  <a:cubicBezTo>
                    <a:pt x="3245128" y="2901014"/>
                    <a:pt x="3237141" y="2887300"/>
                    <a:pt x="3236236" y="2889711"/>
                  </a:cubicBezTo>
                  <a:close/>
                  <a:moveTo>
                    <a:pt x="4472875" y="2872507"/>
                  </a:moveTo>
                  <a:cubicBezTo>
                    <a:pt x="4474616" y="2872078"/>
                    <a:pt x="4475746" y="2872440"/>
                    <a:pt x="4475384" y="2873796"/>
                  </a:cubicBezTo>
                  <a:cubicBezTo>
                    <a:pt x="4474661" y="2876509"/>
                    <a:pt x="4466342" y="2887721"/>
                    <a:pt x="4462364" y="2892242"/>
                  </a:cubicBezTo>
                  <a:cubicBezTo>
                    <a:pt x="4458385" y="2896764"/>
                    <a:pt x="4453321" y="2898210"/>
                    <a:pt x="4451513" y="2900923"/>
                  </a:cubicBezTo>
                  <a:cubicBezTo>
                    <a:pt x="4449705" y="2903636"/>
                    <a:pt x="4449524" y="2905444"/>
                    <a:pt x="4451513" y="2908518"/>
                  </a:cubicBezTo>
                  <a:cubicBezTo>
                    <a:pt x="4453502" y="2911593"/>
                    <a:pt x="4462906" y="2917742"/>
                    <a:pt x="4463448" y="2919369"/>
                  </a:cubicBezTo>
                  <a:cubicBezTo>
                    <a:pt x="4463991" y="2920997"/>
                    <a:pt x="4457300" y="2916114"/>
                    <a:pt x="4454768" y="2918284"/>
                  </a:cubicBezTo>
                  <a:cubicBezTo>
                    <a:pt x="4452236" y="2920454"/>
                    <a:pt x="4448438" y="2928592"/>
                    <a:pt x="4448258" y="2932390"/>
                  </a:cubicBezTo>
                  <a:cubicBezTo>
                    <a:pt x="4448077" y="2936187"/>
                    <a:pt x="4453140" y="2936187"/>
                    <a:pt x="4453683" y="2941070"/>
                  </a:cubicBezTo>
                  <a:cubicBezTo>
                    <a:pt x="4454226" y="2945953"/>
                    <a:pt x="4454587" y="2958974"/>
                    <a:pt x="4451513" y="2961687"/>
                  </a:cubicBezTo>
                  <a:cubicBezTo>
                    <a:pt x="4448439" y="2964400"/>
                    <a:pt x="4441566" y="2953910"/>
                    <a:pt x="4435237" y="2957347"/>
                  </a:cubicBezTo>
                  <a:cubicBezTo>
                    <a:pt x="4428907" y="2960783"/>
                    <a:pt x="4419322" y="2979590"/>
                    <a:pt x="4413535" y="2982303"/>
                  </a:cubicBezTo>
                  <a:cubicBezTo>
                    <a:pt x="4407748" y="2985016"/>
                    <a:pt x="4404132" y="2973622"/>
                    <a:pt x="4400515" y="2973622"/>
                  </a:cubicBezTo>
                  <a:cubicBezTo>
                    <a:pt x="4396898" y="2973622"/>
                    <a:pt x="4394727" y="2983026"/>
                    <a:pt x="4391834" y="2982303"/>
                  </a:cubicBezTo>
                  <a:cubicBezTo>
                    <a:pt x="4388941" y="2981580"/>
                    <a:pt x="4384058" y="2973442"/>
                    <a:pt x="4383153" y="2969282"/>
                  </a:cubicBezTo>
                  <a:cubicBezTo>
                    <a:pt x="4382249" y="2965123"/>
                    <a:pt x="4387132" y="2961325"/>
                    <a:pt x="4386409" y="2957347"/>
                  </a:cubicBezTo>
                  <a:cubicBezTo>
                    <a:pt x="4385685" y="2953368"/>
                    <a:pt x="4382249" y="2945049"/>
                    <a:pt x="4378813" y="2945411"/>
                  </a:cubicBezTo>
                  <a:cubicBezTo>
                    <a:pt x="4375377" y="2945772"/>
                    <a:pt x="4367420" y="2955176"/>
                    <a:pt x="4365792" y="2959517"/>
                  </a:cubicBezTo>
                  <a:cubicBezTo>
                    <a:pt x="4364165" y="2963857"/>
                    <a:pt x="4367058" y="2967293"/>
                    <a:pt x="4369048" y="2971452"/>
                  </a:cubicBezTo>
                  <a:cubicBezTo>
                    <a:pt x="4371037" y="2975612"/>
                    <a:pt x="4379898" y="2981218"/>
                    <a:pt x="4377728" y="2984473"/>
                  </a:cubicBezTo>
                  <a:cubicBezTo>
                    <a:pt x="4375558" y="2987729"/>
                    <a:pt x="4361452" y="2985739"/>
                    <a:pt x="4356027" y="2990984"/>
                  </a:cubicBezTo>
                  <a:cubicBezTo>
                    <a:pt x="4350602" y="2996228"/>
                    <a:pt x="4348974" y="3011238"/>
                    <a:pt x="4345176" y="3015940"/>
                  </a:cubicBezTo>
                  <a:cubicBezTo>
                    <a:pt x="4341379" y="3020642"/>
                    <a:pt x="4336676" y="3017025"/>
                    <a:pt x="4333240" y="3019195"/>
                  </a:cubicBezTo>
                  <a:cubicBezTo>
                    <a:pt x="4329804" y="3021365"/>
                    <a:pt x="4332698" y="3025887"/>
                    <a:pt x="4324560" y="3028961"/>
                  </a:cubicBezTo>
                  <a:lnTo>
                    <a:pt x="4322558" y="3029489"/>
                  </a:lnTo>
                  <a:lnTo>
                    <a:pt x="4322558" y="3020798"/>
                  </a:lnTo>
                  <a:lnTo>
                    <a:pt x="4324560" y="3020281"/>
                  </a:lnTo>
                  <a:cubicBezTo>
                    <a:pt x="4334868" y="3016483"/>
                    <a:pt x="4330889" y="3009611"/>
                    <a:pt x="4329985" y="3006175"/>
                  </a:cubicBezTo>
                  <a:cubicBezTo>
                    <a:pt x="4329307" y="3003598"/>
                    <a:pt x="4327408" y="3006819"/>
                    <a:pt x="4323602" y="3004395"/>
                  </a:cubicBezTo>
                  <a:lnTo>
                    <a:pt x="4322558" y="3003289"/>
                  </a:lnTo>
                  <a:lnTo>
                    <a:pt x="4322558" y="2902308"/>
                  </a:lnTo>
                  <a:lnTo>
                    <a:pt x="4335525" y="2901653"/>
                  </a:lnTo>
                  <a:lnTo>
                    <a:pt x="4335746" y="2901617"/>
                  </a:lnTo>
                  <a:lnTo>
                    <a:pt x="4337377" y="2904992"/>
                  </a:lnTo>
                  <a:cubicBezTo>
                    <a:pt x="4338847" y="2906122"/>
                    <a:pt x="4340746" y="2907343"/>
                    <a:pt x="4341921" y="2909604"/>
                  </a:cubicBezTo>
                  <a:cubicBezTo>
                    <a:pt x="4344272" y="2914125"/>
                    <a:pt x="4347346" y="2922082"/>
                    <a:pt x="4349516" y="2928050"/>
                  </a:cubicBezTo>
                  <a:cubicBezTo>
                    <a:pt x="4351687" y="2934017"/>
                    <a:pt x="4352048" y="2942698"/>
                    <a:pt x="4354942" y="2945411"/>
                  </a:cubicBezTo>
                  <a:cubicBezTo>
                    <a:pt x="4357835" y="2948123"/>
                    <a:pt x="4362718" y="2947039"/>
                    <a:pt x="4366878" y="2944326"/>
                  </a:cubicBezTo>
                  <a:cubicBezTo>
                    <a:pt x="4371037" y="2941613"/>
                    <a:pt x="4376282" y="2928050"/>
                    <a:pt x="4379898" y="2929135"/>
                  </a:cubicBezTo>
                  <a:cubicBezTo>
                    <a:pt x="4383515" y="2930220"/>
                    <a:pt x="4383696" y="2944145"/>
                    <a:pt x="4388579" y="2950836"/>
                  </a:cubicBezTo>
                  <a:cubicBezTo>
                    <a:pt x="4393462" y="2957527"/>
                    <a:pt x="4404132" y="2968378"/>
                    <a:pt x="4409195" y="2969282"/>
                  </a:cubicBezTo>
                  <a:cubicBezTo>
                    <a:pt x="4414259" y="2970186"/>
                    <a:pt x="4415887" y="2960059"/>
                    <a:pt x="4418961" y="2956261"/>
                  </a:cubicBezTo>
                  <a:cubicBezTo>
                    <a:pt x="4422035" y="2952464"/>
                    <a:pt x="4426918" y="2951017"/>
                    <a:pt x="4427641" y="2946496"/>
                  </a:cubicBezTo>
                  <a:cubicBezTo>
                    <a:pt x="4428365" y="2941975"/>
                    <a:pt x="4423482" y="2934922"/>
                    <a:pt x="4423301" y="2929135"/>
                  </a:cubicBezTo>
                  <a:cubicBezTo>
                    <a:pt x="4423120" y="2923348"/>
                    <a:pt x="4428907" y="2917922"/>
                    <a:pt x="4426556" y="2911774"/>
                  </a:cubicBezTo>
                  <a:cubicBezTo>
                    <a:pt x="4424205" y="2905625"/>
                    <a:pt x="4412812" y="2899114"/>
                    <a:pt x="4409195" y="2892242"/>
                  </a:cubicBezTo>
                  <a:lnTo>
                    <a:pt x="4406733" y="2885188"/>
                  </a:lnTo>
                  <a:lnTo>
                    <a:pt x="4424359" y="2877481"/>
                  </a:lnTo>
                  <a:lnTo>
                    <a:pt x="4424352" y="2878806"/>
                  </a:lnTo>
                  <a:cubicBezTo>
                    <a:pt x="4424217" y="2883460"/>
                    <a:pt x="4423979" y="2884376"/>
                    <a:pt x="4425471" y="2886817"/>
                  </a:cubicBezTo>
                  <a:cubicBezTo>
                    <a:pt x="4427461" y="2890072"/>
                    <a:pt x="4432162" y="2890796"/>
                    <a:pt x="4436322" y="2892242"/>
                  </a:cubicBezTo>
                  <a:cubicBezTo>
                    <a:pt x="4440482" y="2893689"/>
                    <a:pt x="4445364" y="2898210"/>
                    <a:pt x="4450428" y="2895498"/>
                  </a:cubicBezTo>
                  <a:cubicBezTo>
                    <a:pt x="4455491" y="2892785"/>
                    <a:pt x="4462544" y="2879583"/>
                    <a:pt x="4466704" y="2875966"/>
                  </a:cubicBezTo>
                  <a:cubicBezTo>
                    <a:pt x="4468784" y="2874158"/>
                    <a:pt x="4471135" y="2872937"/>
                    <a:pt x="4472875" y="2872507"/>
                  </a:cubicBezTo>
                  <a:close/>
                  <a:moveTo>
                    <a:pt x="4121670" y="2836454"/>
                  </a:moveTo>
                  <a:lnTo>
                    <a:pt x="4141933" y="2853172"/>
                  </a:lnTo>
                  <a:cubicBezTo>
                    <a:pt x="4180865" y="2879475"/>
                    <a:pt x="4226465" y="2896657"/>
                    <a:pt x="4275669" y="2901654"/>
                  </a:cubicBezTo>
                  <a:lnTo>
                    <a:pt x="4281710" y="2901959"/>
                  </a:lnTo>
                  <a:lnTo>
                    <a:pt x="4281710" y="2944174"/>
                  </a:lnTo>
                  <a:lnTo>
                    <a:pt x="4275530" y="2946293"/>
                  </a:lnTo>
                  <a:cubicBezTo>
                    <a:pt x="4271484" y="2948802"/>
                    <a:pt x="4268229" y="2952826"/>
                    <a:pt x="4267053" y="2955177"/>
                  </a:cubicBezTo>
                  <a:cubicBezTo>
                    <a:pt x="4264702" y="2959879"/>
                    <a:pt x="4273564" y="2970910"/>
                    <a:pt x="4274649" y="2974708"/>
                  </a:cubicBezTo>
                  <a:cubicBezTo>
                    <a:pt x="4275733" y="2978506"/>
                    <a:pt x="4271755" y="2975974"/>
                    <a:pt x="4273564" y="2977963"/>
                  </a:cubicBezTo>
                  <a:cubicBezTo>
                    <a:pt x="4274468" y="2978958"/>
                    <a:pt x="4277723" y="2979862"/>
                    <a:pt x="4280616" y="2981151"/>
                  </a:cubicBezTo>
                  <a:lnTo>
                    <a:pt x="4281710" y="2981819"/>
                  </a:lnTo>
                  <a:lnTo>
                    <a:pt x="4281710" y="2992119"/>
                  </a:lnTo>
                  <a:lnTo>
                    <a:pt x="4276141" y="2997765"/>
                  </a:lnTo>
                  <a:cubicBezTo>
                    <a:pt x="4271755" y="3002015"/>
                    <a:pt x="4267415" y="3006175"/>
                    <a:pt x="4267053" y="3008345"/>
                  </a:cubicBezTo>
                  <a:cubicBezTo>
                    <a:pt x="4266330" y="3012685"/>
                    <a:pt x="4280978" y="3010515"/>
                    <a:pt x="4281159" y="3012685"/>
                  </a:cubicBezTo>
                  <a:cubicBezTo>
                    <a:pt x="4281340" y="3014855"/>
                    <a:pt x="4260904" y="3027695"/>
                    <a:pt x="4268138" y="3028961"/>
                  </a:cubicBezTo>
                  <a:cubicBezTo>
                    <a:pt x="4269947" y="3029278"/>
                    <a:pt x="4273733" y="3029131"/>
                    <a:pt x="4278557" y="3028673"/>
                  </a:cubicBezTo>
                  <a:lnTo>
                    <a:pt x="4281710" y="3028265"/>
                  </a:lnTo>
                  <a:lnTo>
                    <a:pt x="4281710" y="3039085"/>
                  </a:lnTo>
                  <a:lnTo>
                    <a:pt x="4275689" y="3042298"/>
                  </a:lnTo>
                  <a:cubicBezTo>
                    <a:pt x="4274001" y="3043851"/>
                    <a:pt x="4273413" y="3045297"/>
                    <a:pt x="4273564" y="3046322"/>
                  </a:cubicBezTo>
                  <a:cubicBezTo>
                    <a:pt x="4273714" y="3047347"/>
                    <a:pt x="4276201" y="3046669"/>
                    <a:pt x="4278989" y="3046526"/>
                  </a:cubicBezTo>
                  <a:lnTo>
                    <a:pt x="4281710" y="3046831"/>
                  </a:lnTo>
                  <a:lnTo>
                    <a:pt x="4281710" y="3084714"/>
                  </a:lnTo>
                  <a:lnTo>
                    <a:pt x="4272377" y="3082242"/>
                  </a:lnTo>
                  <a:cubicBezTo>
                    <a:pt x="4264823" y="3079808"/>
                    <a:pt x="4256760" y="3076794"/>
                    <a:pt x="4251862" y="3076704"/>
                  </a:cubicBezTo>
                  <a:cubicBezTo>
                    <a:pt x="4242067" y="3076523"/>
                    <a:pt x="4234710" y="3077849"/>
                    <a:pt x="4231063" y="3083215"/>
                  </a:cubicBezTo>
                  <a:cubicBezTo>
                    <a:pt x="4230151" y="3084556"/>
                    <a:pt x="4229128" y="3086515"/>
                    <a:pt x="4228232" y="3088778"/>
                  </a:cubicBezTo>
                  <a:lnTo>
                    <a:pt x="4227967" y="3089722"/>
                  </a:lnTo>
                  <a:lnTo>
                    <a:pt x="4183948" y="3081876"/>
                  </a:lnTo>
                  <a:cubicBezTo>
                    <a:pt x="4113961" y="3063869"/>
                    <a:pt x="4050064" y="3030688"/>
                    <a:pt x="3995973" y="2986049"/>
                  </a:cubicBezTo>
                  <a:lnTo>
                    <a:pt x="3983453" y="2974670"/>
                  </a:lnTo>
                  <a:close/>
                  <a:moveTo>
                    <a:pt x="4420563" y="2821526"/>
                  </a:moveTo>
                  <a:cubicBezTo>
                    <a:pt x="4422239" y="2821973"/>
                    <a:pt x="4423618" y="2823024"/>
                    <a:pt x="4424386" y="2824968"/>
                  </a:cubicBezTo>
                  <a:lnTo>
                    <a:pt x="4424647" y="2826877"/>
                  </a:lnTo>
                  <a:lnTo>
                    <a:pt x="4408217" y="2835795"/>
                  </a:lnTo>
                  <a:lnTo>
                    <a:pt x="4406686" y="2830665"/>
                  </a:lnTo>
                  <a:cubicBezTo>
                    <a:pt x="4405533" y="2828630"/>
                    <a:pt x="4404674" y="2827228"/>
                    <a:pt x="4405940" y="2826053"/>
                  </a:cubicBezTo>
                  <a:cubicBezTo>
                    <a:pt x="4407839" y="2824290"/>
                    <a:pt x="4415536" y="2820187"/>
                    <a:pt x="4420563" y="2821526"/>
                  </a:cubicBezTo>
                  <a:close/>
                  <a:moveTo>
                    <a:pt x="4270564" y="2809838"/>
                  </a:moveTo>
                  <a:cubicBezTo>
                    <a:pt x="4270008" y="2810231"/>
                    <a:pt x="4270163" y="2810825"/>
                    <a:pt x="4269303" y="2812985"/>
                  </a:cubicBezTo>
                  <a:cubicBezTo>
                    <a:pt x="4268442" y="2815144"/>
                    <a:pt x="4264914" y="2819203"/>
                    <a:pt x="4265401" y="2822796"/>
                  </a:cubicBezTo>
                  <a:cubicBezTo>
                    <a:pt x="4265887" y="2826388"/>
                    <a:pt x="4268893" y="2833163"/>
                    <a:pt x="4271734" y="2834379"/>
                  </a:cubicBezTo>
                  <a:cubicBezTo>
                    <a:pt x="4274576" y="2835595"/>
                    <a:pt x="4281815" y="2832699"/>
                    <a:pt x="4282451" y="2830092"/>
                  </a:cubicBezTo>
                  <a:cubicBezTo>
                    <a:pt x="4283087" y="2827485"/>
                    <a:pt x="4282618" y="2820460"/>
                    <a:pt x="4280622" y="2816707"/>
                  </a:cubicBezTo>
                  <a:cubicBezTo>
                    <a:pt x="4278626" y="2812954"/>
                    <a:pt x="4275026" y="2815691"/>
                    <a:pt x="4273519" y="2814678"/>
                  </a:cubicBezTo>
                  <a:cubicBezTo>
                    <a:pt x="4272011" y="2813665"/>
                    <a:pt x="4272952" y="2811583"/>
                    <a:pt x="4272636" y="2810628"/>
                  </a:cubicBezTo>
                  <a:cubicBezTo>
                    <a:pt x="4272319" y="2809672"/>
                    <a:pt x="4271119" y="2809445"/>
                    <a:pt x="4270564" y="2809838"/>
                  </a:cubicBezTo>
                  <a:close/>
                  <a:moveTo>
                    <a:pt x="5622038" y="2796729"/>
                  </a:moveTo>
                  <a:cubicBezTo>
                    <a:pt x="5577068" y="2913267"/>
                    <a:pt x="5578905" y="2982701"/>
                    <a:pt x="5552794" y="3109085"/>
                  </a:cubicBezTo>
                  <a:cubicBezTo>
                    <a:pt x="5526682" y="3235469"/>
                    <a:pt x="5558936" y="3378732"/>
                    <a:pt x="5465369" y="3555032"/>
                  </a:cubicBezTo>
                  <a:cubicBezTo>
                    <a:pt x="5704153" y="3403374"/>
                    <a:pt x="5813399" y="3329853"/>
                    <a:pt x="5902055" y="3207913"/>
                  </a:cubicBezTo>
                  <a:cubicBezTo>
                    <a:pt x="5990711" y="3085974"/>
                    <a:pt x="6015952" y="2947940"/>
                    <a:pt x="5997306" y="2823396"/>
                  </a:cubicBezTo>
                  <a:cubicBezTo>
                    <a:pt x="5945657" y="3049482"/>
                    <a:pt x="5876048" y="3048052"/>
                    <a:pt x="5837981" y="3098723"/>
                  </a:cubicBezTo>
                  <a:cubicBezTo>
                    <a:pt x="5799914" y="3149393"/>
                    <a:pt x="5813092" y="3077889"/>
                    <a:pt x="5602979" y="3385533"/>
                  </a:cubicBezTo>
                  <a:cubicBezTo>
                    <a:pt x="5753045" y="3093370"/>
                    <a:pt x="5624996" y="3105542"/>
                    <a:pt x="5622038" y="2796729"/>
                  </a:cubicBezTo>
                  <a:close/>
                  <a:moveTo>
                    <a:pt x="2965449" y="2796729"/>
                  </a:moveTo>
                  <a:cubicBezTo>
                    <a:pt x="2962491" y="3105542"/>
                    <a:pt x="2889447" y="3076180"/>
                    <a:pt x="2984508" y="3385533"/>
                  </a:cubicBezTo>
                  <a:cubicBezTo>
                    <a:pt x="2774395" y="3077889"/>
                    <a:pt x="2787572" y="3149393"/>
                    <a:pt x="2749505" y="3098723"/>
                  </a:cubicBezTo>
                  <a:cubicBezTo>
                    <a:pt x="2711439" y="3048052"/>
                    <a:pt x="2641830" y="3049482"/>
                    <a:pt x="2590181" y="2823396"/>
                  </a:cubicBezTo>
                  <a:cubicBezTo>
                    <a:pt x="2571534" y="2947940"/>
                    <a:pt x="2596775" y="3085974"/>
                    <a:pt x="2685431" y="3207913"/>
                  </a:cubicBezTo>
                  <a:cubicBezTo>
                    <a:pt x="2774088" y="3329853"/>
                    <a:pt x="2883334" y="3403374"/>
                    <a:pt x="3122117" y="3555032"/>
                  </a:cubicBezTo>
                  <a:cubicBezTo>
                    <a:pt x="3028550" y="3378732"/>
                    <a:pt x="3060805" y="3235469"/>
                    <a:pt x="3034693" y="3109085"/>
                  </a:cubicBezTo>
                  <a:cubicBezTo>
                    <a:pt x="3008582" y="2982701"/>
                    <a:pt x="3010418" y="2913267"/>
                    <a:pt x="2965449" y="2796729"/>
                  </a:cubicBezTo>
                  <a:close/>
                  <a:moveTo>
                    <a:pt x="4974415" y="2680815"/>
                  </a:moveTo>
                  <a:cubicBezTo>
                    <a:pt x="4969547" y="2680977"/>
                    <a:pt x="4961268" y="2684001"/>
                    <a:pt x="4959685" y="2686261"/>
                  </a:cubicBezTo>
                  <a:cubicBezTo>
                    <a:pt x="4957575" y="2689275"/>
                    <a:pt x="4962399" y="2697262"/>
                    <a:pt x="4965111" y="2699824"/>
                  </a:cubicBezTo>
                  <a:cubicBezTo>
                    <a:pt x="4967824" y="2702386"/>
                    <a:pt x="4973249" y="2702838"/>
                    <a:pt x="4975962" y="2701633"/>
                  </a:cubicBezTo>
                  <a:cubicBezTo>
                    <a:pt x="4978675" y="2700427"/>
                    <a:pt x="4981086" y="2695906"/>
                    <a:pt x="4981388" y="2692590"/>
                  </a:cubicBezTo>
                  <a:cubicBezTo>
                    <a:pt x="4981689" y="2689275"/>
                    <a:pt x="4980634" y="2682493"/>
                    <a:pt x="4977770" y="2681740"/>
                  </a:cubicBezTo>
                  <a:cubicBezTo>
                    <a:pt x="4977280" y="2681024"/>
                    <a:pt x="4976037" y="2680760"/>
                    <a:pt x="4974415" y="2680815"/>
                  </a:cubicBezTo>
                  <a:close/>
                  <a:moveTo>
                    <a:pt x="5272819" y="2647530"/>
                  </a:moveTo>
                  <a:lnTo>
                    <a:pt x="5465435" y="2647530"/>
                  </a:lnTo>
                  <a:lnTo>
                    <a:pt x="5464863" y="2670175"/>
                  </a:lnTo>
                  <a:cubicBezTo>
                    <a:pt x="5451826" y="2927374"/>
                    <a:pt x="5355072" y="3162485"/>
                    <a:pt x="5201308" y="3348804"/>
                  </a:cubicBezTo>
                  <a:lnTo>
                    <a:pt x="5130560" y="3426647"/>
                  </a:lnTo>
                  <a:lnTo>
                    <a:pt x="4995021" y="3291107"/>
                  </a:lnTo>
                  <a:lnTo>
                    <a:pt x="5053397" y="3226876"/>
                  </a:lnTo>
                  <a:cubicBezTo>
                    <a:pt x="5171895" y="3083291"/>
                    <a:pt x="5249837" y="2904996"/>
                    <a:pt x="5269688" y="2709526"/>
                  </a:cubicBezTo>
                  <a:close/>
                  <a:moveTo>
                    <a:pt x="5054393" y="2647530"/>
                  </a:moveTo>
                  <a:lnTo>
                    <a:pt x="5234722" y="2647530"/>
                  </a:lnTo>
                  <a:lnTo>
                    <a:pt x="5231788" y="2705631"/>
                  </a:lnTo>
                  <a:cubicBezTo>
                    <a:pt x="5217485" y="2846470"/>
                    <a:pt x="5171790" y="2978028"/>
                    <a:pt x="5101811" y="3093199"/>
                  </a:cubicBezTo>
                  <a:lnTo>
                    <a:pt x="5073540" y="3136152"/>
                  </a:lnTo>
                  <a:lnTo>
                    <a:pt x="5073336" y="3135829"/>
                  </a:lnTo>
                  <a:cubicBezTo>
                    <a:pt x="5071697" y="3133964"/>
                    <a:pt x="5070001" y="3132194"/>
                    <a:pt x="5069097" y="3130235"/>
                  </a:cubicBezTo>
                  <a:cubicBezTo>
                    <a:pt x="5067289" y="3126316"/>
                    <a:pt x="5067591" y="3123754"/>
                    <a:pt x="5066385" y="3118479"/>
                  </a:cubicBezTo>
                  <a:cubicBezTo>
                    <a:pt x="5065180" y="3113205"/>
                    <a:pt x="5063371" y="3102505"/>
                    <a:pt x="5061864" y="3098587"/>
                  </a:cubicBezTo>
                  <a:cubicBezTo>
                    <a:pt x="5060356" y="3094668"/>
                    <a:pt x="5059302" y="3096929"/>
                    <a:pt x="5057343" y="3094970"/>
                  </a:cubicBezTo>
                  <a:cubicBezTo>
                    <a:pt x="5055384" y="3093011"/>
                    <a:pt x="5050862" y="3088339"/>
                    <a:pt x="5050109" y="3086832"/>
                  </a:cubicBezTo>
                  <a:cubicBezTo>
                    <a:pt x="5049356" y="3085325"/>
                    <a:pt x="5052068" y="3087284"/>
                    <a:pt x="5052821" y="3085927"/>
                  </a:cubicBezTo>
                  <a:cubicBezTo>
                    <a:pt x="5053575" y="3084571"/>
                    <a:pt x="5055383" y="3081105"/>
                    <a:pt x="5054630" y="3078694"/>
                  </a:cubicBezTo>
                  <a:cubicBezTo>
                    <a:pt x="5053877" y="3076282"/>
                    <a:pt x="5050863" y="3072364"/>
                    <a:pt x="5048300" y="3071460"/>
                  </a:cubicBezTo>
                  <a:cubicBezTo>
                    <a:pt x="5045738" y="3070556"/>
                    <a:pt x="5042573" y="3072364"/>
                    <a:pt x="5039258" y="3073268"/>
                  </a:cubicBezTo>
                  <a:cubicBezTo>
                    <a:pt x="5035943" y="3074172"/>
                    <a:pt x="5030819" y="3075077"/>
                    <a:pt x="5028407" y="3076885"/>
                  </a:cubicBezTo>
                  <a:cubicBezTo>
                    <a:pt x="5025996" y="3078694"/>
                    <a:pt x="5026147" y="3080954"/>
                    <a:pt x="5024790" y="3084119"/>
                  </a:cubicBezTo>
                  <a:cubicBezTo>
                    <a:pt x="5023434" y="3087284"/>
                    <a:pt x="5020872" y="3091805"/>
                    <a:pt x="5020269" y="3095874"/>
                  </a:cubicBezTo>
                  <a:cubicBezTo>
                    <a:pt x="5019667" y="3099943"/>
                    <a:pt x="5021174" y="3105067"/>
                    <a:pt x="5021174" y="3108533"/>
                  </a:cubicBezTo>
                  <a:cubicBezTo>
                    <a:pt x="5021174" y="3111999"/>
                    <a:pt x="5021023" y="3113506"/>
                    <a:pt x="5020269" y="3116671"/>
                  </a:cubicBezTo>
                  <a:cubicBezTo>
                    <a:pt x="5019516" y="3119836"/>
                    <a:pt x="5017406" y="3124357"/>
                    <a:pt x="5016653" y="3127522"/>
                  </a:cubicBezTo>
                  <a:cubicBezTo>
                    <a:pt x="5015899" y="3130686"/>
                    <a:pt x="5016954" y="3132796"/>
                    <a:pt x="5015748" y="3135660"/>
                  </a:cubicBezTo>
                  <a:cubicBezTo>
                    <a:pt x="5014543" y="3138523"/>
                    <a:pt x="5011227" y="3141085"/>
                    <a:pt x="5009419" y="3144702"/>
                  </a:cubicBezTo>
                  <a:cubicBezTo>
                    <a:pt x="5007610" y="3148319"/>
                    <a:pt x="5006556" y="3153443"/>
                    <a:pt x="5004898" y="3157361"/>
                  </a:cubicBezTo>
                  <a:cubicBezTo>
                    <a:pt x="5003240" y="3161279"/>
                    <a:pt x="4999472" y="3164746"/>
                    <a:pt x="4999472" y="3168212"/>
                  </a:cubicBezTo>
                  <a:cubicBezTo>
                    <a:pt x="4999472" y="3171678"/>
                    <a:pt x="5002486" y="3175446"/>
                    <a:pt x="5004898" y="3178158"/>
                  </a:cubicBezTo>
                  <a:cubicBezTo>
                    <a:pt x="5007309" y="3180871"/>
                    <a:pt x="5012282" y="3180720"/>
                    <a:pt x="5013940" y="3184488"/>
                  </a:cubicBezTo>
                  <a:cubicBezTo>
                    <a:pt x="5015598" y="3188256"/>
                    <a:pt x="5012433" y="3194585"/>
                    <a:pt x="5014844" y="3200764"/>
                  </a:cubicBezTo>
                  <a:lnTo>
                    <a:pt x="5018990" y="3208156"/>
                  </a:lnTo>
                  <a:lnTo>
                    <a:pt x="4968082" y="3264169"/>
                  </a:lnTo>
                  <a:lnTo>
                    <a:pt x="4943326" y="3239413"/>
                  </a:lnTo>
                  <a:lnTo>
                    <a:pt x="4943510" y="3239067"/>
                  </a:lnTo>
                  <a:cubicBezTo>
                    <a:pt x="4948525" y="3229360"/>
                    <a:pt x="4953922" y="3217492"/>
                    <a:pt x="4952453" y="3210710"/>
                  </a:cubicBezTo>
                  <a:cubicBezTo>
                    <a:pt x="4950493" y="3201668"/>
                    <a:pt x="4935574" y="3196846"/>
                    <a:pt x="4927134" y="3193530"/>
                  </a:cubicBezTo>
                  <a:cubicBezTo>
                    <a:pt x="4918695" y="3190215"/>
                    <a:pt x="4910708" y="3198654"/>
                    <a:pt x="4901816" y="3190818"/>
                  </a:cubicBezTo>
                  <a:cubicBezTo>
                    <a:pt x="4899593" y="3188859"/>
                    <a:pt x="4897832" y="3189009"/>
                    <a:pt x="4896419" y="3190210"/>
                  </a:cubicBezTo>
                  <a:lnTo>
                    <a:pt x="4895576" y="3191663"/>
                  </a:lnTo>
                  <a:lnTo>
                    <a:pt x="4889683" y="3185770"/>
                  </a:lnTo>
                  <a:lnTo>
                    <a:pt x="4890005" y="3174598"/>
                  </a:lnTo>
                  <a:cubicBezTo>
                    <a:pt x="4890627" y="3163013"/>
                    <a:pt x="4891870" y="3150354"/>
                    <a:pt x="4893679" y="3141990"/>
                  </a:cubicBezTo>
                  <a:cubicBezTo>
                    <a:pt x="4897296" y="3125262"/>
                    <a:pt x="4906940" y="3117274"/>
                    <a:pt x="4911763" y="3100395"/>
                  </a:cubicBezTo>
                  <a:cubicBezTo>
                    <a:pt x="4916585" y="3083516"/>
                    <a:pt x="4926833" y="3046896"/>
                    <a:pt x="4922613" y="3040717"/>
                  </a:cubicBezTo>
                  <a:lnTo>
                    <a:pt x="4918297" y="3040892"/>
                  </a:lnTo>
                  <a:lnTo>
                    <a:pt x="4947589" y="2999691"/>
                  </a:lnTo>
                  <a:cubicBezTo>
                    <a:pt x="5004014" y="2906829"/>
                    <a:pt x="5040858" y="2800753"/>
                    <a:pt x="5052391" y="2687194"/>
                  </a:cubicBezTo>
                  <a:close/>
                  <a:moveTo>
                    <a:pt x="5010049" y="2647530"/>
                  </a:moveTo>
                  <a:lnTo>
                    <a:pt x="5008276" y="2682660"/>
                  </a:lnTo>
                  <a:cubicBezTo>
                    <a:pt x="4999233" y="2771702"/>
                    <a:pt x="4973650" y="2855855"/>
                    <a:pt x="4934650" y="2931998"/>
                  </a:cubicBezTo>
                  <a:lnTo>
                    <a:pt x="4910641" y="2974952"/>
                  </a:lnTo>
                  <a:lnTo>
                    <a:pt x="4909446" y="2974030"/>
                  </a:lnTo>
                  <a:cubicBezTo>
                    <a:pt x="4907882" y="2974293"/>
                    <a:pt x="4906036" y="2975386"/>
                    <a:pt x="4904529" y="2976516"/>
                  </a:cubicBezTo>
                  <a:cubicBezTo>
                    <a:pt x="4901515" y="2978777"/>
                    <a:pt x="4896240" y="2981640"/>
                    <a:pt x="4894583" y="2990080"/>
                  </a:cubicBezTo>
                  <a:cubicBezTo>
                    <a:pt x="4894168" y="2992190"/>
                    <a:pt x="4893810" y="2995430"/>
                    <a:pt x="4893544" y="2999136"/>
                  </a:cubicBezTo>
                  <a:lnTo>
                    <a:pt x="4893533" y="2999387"/>
                  </a:lnTo>
                  <a:lnTo>
                    <a:pt x="4850632" y="3059731"/>
                  </a:lnTo>
                  <a:lnTo>
                    <a:pt x="4840982" y="3070348"/>
                  </a:lnTo>
                  <a:lnTo>
                    <a:pt x="4837843" y="3070033"/>
                  </a:lnTo>
                  <a:cubicBezTo>
                    <a:pt x="4834169" y="3068747"/>
                    <a:pt x="4834225" y="3065809"/>
                    <a:pt x="4830383" y="3066939"/>
                  </a:cubicBezTo>
                  <a:cubicBezTo>
                    <a:pt x="4825258" y="3068446"/>
                    <a:pt x="4818627" y="3074927"/>
                    <a:pt x="4812298" y="3079598"/>
                  </a:cubicBezTo>
                  <a:cubicBezTo>
                    <a:pt x="4809133" y="3081934"/>
                    <a:pt x="4805215" y="3084119"/>
                    <a:pt x="4801560" y="3086550"/>
                  </a:cubicBezTo>
                  <a:lnTo>
                    <a:pt x="4795779" y="3091867"/>
                  </a:lnTo>
                  <a:lnTo>
                    <a:pt x="4763103" y="3059190"/>
                  </a:lnTo>
                  <a:lnTo>
                    <a:pt x="4766692" y="3057783"/>
                  </a:lnTo>
                  <a:cubicBezTo>
                    <a:pt x="4770629" y="3054581"/>
                    <a:pt x="4773341" y="3049758"/>
                    <a:pt x="4777033" y="3049758"/>
                  </a:cubicBezTo>
                  <a:cubicBezTo>
                    <a:pt x="4784418" y="3049758"/>
                    <a:pt x="4787432" y="3056390"/>
                    <a:pt x="4793309" y="3056088"/>
                  </a:cubicBezTo>
                  <a:cubicBezTo>
                    <a:pt x="4799187" y="3055787"/>
                    <a:pt x="4806119" y="3055335"/>
                    <a:pt x="4812298" y="3047950"/>
                  </a:cubicBezTo>
                  <a:cubicBezTo>
                    <a:pt x="4818477" y="3040566"/>
                    <a:pt x="4825409" y="3022029"/>
                    <a:pt x="4830383" y="3011781"/>
                  </a:cubicBezTo>
                  <a:cubicBezTo>
                    <a:pt x="4835356" y="3001533"/>
                    <a:pt x="4839726" y="2993395"/>
                    <a:pt x="4842137" y="2986463"/>
                  </a:cubicBezTo>
                  <a:cubicBezTo>
                    <a:pt x="4844549" y="2979531"/>
                    <a:pt x="4844850" y="2970187"/>
                    <a:pt x="4844850" y="2970187"/>
                  </a:cubicBezTo>
                  <a:cubicBezTo>
                    <a:pt x="4845754" y="2964761"/>
                    <a:pt x="4845905" y="2959487"/>
                    <a:pt x="4847563" y="2953911"/>
                  </a:cubicBezTo>
                  <a:cubicBezTo>
                    <a:pt x="4849221" y="2948335"/>
                    <a:pt x="4853892" y="2942759"/>
                    <a:pt x="4854797" y="2936730"/>
                  </a:cubicBezTo>
                  <a:cubicBezTo>
                    <a:pt x="4855701" y="2930702"/>
                    <a:pt x="4853591" y="2923770"/>
                    <a:pt x="4852988" y="2917742"/>
                  </a:cubicBezTo>
                  <a:cubicBezTo>
                    <a:pt x="4852386" y="2911714"/>
                    <a:pt x="4851933" y="2906137"/>
                    <a:pt x="4851180" y="2900562"/>
                  </a:cubicBezTo>
                  <a:cubicBezTo>
                    <a:pt x="4850426" y="2894986"/>
                    <a:pt x="4850727" y="2885944"/>
                    <a:pt x="4848467" y="2884286"/>
                  </a:cubicBezTo>
                  <a:cubicBezTo>
                    <a:pt x="4846206" y="2882628"/>
                    <a:pt x="4841233" y="2887300"/>
                    <a:pt x="4837616" y="2890615"/>
                  </a:cubicBezTo>
                  <a:cubicBezTo>
                    <a:pt x="4833999" y="2893930"/>
                    <a:pt x="4831136" y="2901014"/>
                    <a:pt x="4826765" y="2904178"/>
                  </a:cubicBezTo>
                  <a:cubicBezTo>
                    <a:pt x="4822395" y="2907343"/>
                    <a:pt x="4813654" y="2905384"/>
                    <a:pt x="4811394" y="2909604"/>
                  </a:cubicBezTo>
                  <a:cubicBezTo>
                    <a:pt x="4809133" y="2913823"/>
                    <a:pt x="4814257" y="2924222"/>
                    <a:pt x="4813203" y="2929497"/>
                  </a:cubicBezTo>
                  <a:cubicBezTo>
                    <a:pt x="4812147" y="2934771"/>
                    <a:pt x="4808832" y="2937635"/>
                    <a:pt x="4805064" y="2941252"/>
                  </a:cubicBezTo>
                  <a:cubicBezTo>
                    <a:pt x="4801296" y="2944868"/>
                    <a:pt x="4796173" y="2948787"/>
                    <a:pt x="4790597" y="2951198"/>
                  </a:cubicBezTo>
                  <a:cubicBezTo>
                    <a:pt x="4785021" y="2953609"/>
                    <a:pt x="4775677" y="2953609"/>
                    <a:pt x="4771608" y="2955719"/>
                  </a:cubicBezTo>
                  <a:cubicBezTo>
                    <a:pt x="4767539" y="2957829"/>
                    <a:pt x="4768142" y="2964008"/>
                    <a:pt x="4766183" y="2963857"/>
                  </a:cubicBezTo>
                  <a:cubicBezTo>
                    <a:pt x="4764224" y="2963707"/>
                    <a:pt x="4758949" y="2957980"/>
                    <a:pt x="4759853" y="2954815"/>
                  </a:cubicBezTo>
                  <a:cubicBezTo>
                    <a:pt x="4760757" y="2951650"/>
                    <a:pt x="4765730" y="2948636"/>
                    <a:pt x="4771608" y="2944868"/>
                  </a:cubicBezTo>
                  <a:cubicBezTo>
                    <a:pt x="4777485" y="2941101"/>
                    <a:pt x="4789090" y="2936580"/>
                    <a:pt x="4795118" y="2932209"/>
                  </a:cubicBezTo>
                  <a:cubicBezTo>
                    <a:pt x="4801146" y="2927839"/>
                    <a:pt x="4805064" y="2923318"/>
                    <a:pt x="4807777" y="2918646"/>
                  </a:cubicBezTo>
                  <a:cubicBezTo>
                    <a:pt x="4810490" y="2913974"/>
                    <a:pt x="4808983" y="2907946"/>
                    <a:pt x="4811394" y="2904178"/>
                  </a:cubicBezTo>
                  <a:cubicBezTo>
                    <a:pt x="4813805" y="2900411"/>
                    <a:pt x="4815312" y="2908850"/>
                    <a:pt x="4822244" y="2896041"/>
                  </a:cubicBezTo>
                  <a:cubicBezTo>
                    <a:pt x="4829177" y="2883231"/>
                    <a:pt x="4844700" y="2841636"/>
                    <a:pt x="4852988" y="2827320"/>
                  </a:cubicBezTo>
                  <a:cubicBezTo>
                    <a:pt x="4861277" y="2813003"/>
                    <a:pt x="4868511" y="2815263"/>
                    <a:pt x="4871977" y="2810139"/>
                  </a:cubicBezTo>
                  <a:cubicBezTo>
                    <a:pt x="4875443" y="2805015"/>
                    <a:pt x="4872278" y="2798234"/>
                    <a:pt x="4873785" y="2796576"/>
                  </a:cubicBezTo>
                  <a:cubicBezTo>
                    <a:pt x="4875292" y="2794918"/>
                    <a:pt x="4878306" y="2800946"/>
                    <a:pt x="4881019" y="2800193"/>
                  </a:cubicBezTo>
                  <a:cubicBezTo>
                    <a:pt x="4883732" y="2799439"/>
                    <a:pt x="4888856" y="2797179"/>
                    <a:pt x="4890061" y="2792055"/>
                  </a:cubicBezTo>
                  <a:cubicBezTo>
                    <a:pt x="4891267" y="2786931"/>
                    <a:pt x="4884033" y="2773066"/>
                    <a:pt x="4888253" y="2769449"/>
                  </a:cubicBezTo>
                  <a:cubicBezTo>
                    <a:pt x="4892472" y="2765832"/>
                    <a:pt x="4902268" y="2776683"/>
                    <a:pt x="4915379" y="2770353"/>
                  </a:cubicBezTo>
                  <a:cubicBezTo>
                    <a:pt x="4928491" y="2764024"/>
                    <a:pt x="4959988" y="2742925"/>
                    <a:pt x="4966920" y="2731472"/>
                  </a:cubicBezTo>
                  <a:cubicBezTo>
                    <a:pt x="4973852" y="2720018"/>
                    <a:pt x="4961344" y="2707661"/>
                    <a:pt x="4956974" y="2701632"/>
                  </a:cubicBezTo>
                  <a:cubicBezTo>
                    <a:pt x="4952603" y="2695604"/>
                    <a:pt x="4945520" y="2697412"/>
                    <a:pt x="4940698" y="2695303"/>
                  </a:cubicBezTo>
                  <a:cubicBezTo>
                    <a:pt x="4935875" y="2693193"/>
                    <a:pt x="4933313" y="2698468"/>
                    <a:pt x="4928038" y="2688973"/>
                  </a:cubicBezTo>
                  <a:cubicBezTo>
                    <a:pt x="4924082" y="2681853"/>
                    <a:pt x="4924789" y="2661423"/>
                    <a:pt x="4918332" y="2648283"/>
                  </a:cubicBezTo>
                  <a:lnTo>
                    <a:pt x="4917630" y="2647531"/>
                  </a:lnTo>
                  <a:close/>
                  <a:moveTo>
                    <a:pt x="3820711" y="2647530"/>
                  </a:moveTo>
                  <a:lnTo>
                    <a:pt x="3976081" y="2647530"/>
                  </a:lnTo>
                  <a:lnTo>
                    <a:pt x="3978096" y="2650657"/>
                  </a:lnTo>
                  <a:cubicBezTo>
                    <a:pt x="3980790" y="2654613"/>
                    <a:pt x="3983954" y="2658681"/>
                    <a:pt x="3985838" y="2659134"/>
                  </a:cubicBezTo>
                  <a:cubicBezTo>
                    <a:pt x="3989606" y="2660038"/>
                    <a:pt x="3993373" y="2648735"/>
                    <a:pt x="3995784" y="2648283"/>
                  </a:cubicBezTo>
                  <a:cubicBezTo>
                    <a:pt x="3998196" y="2647831"/>
                    <a:pt x="3998648" y="2658230"/>
                    <a:pt x="4000306" y="2656421"/>
                  </a:cubicBezTo>
                  <a:cubicBezTo>
                    <a:pt x="4001134" y="2655517"/>
                    <a:pt x="4001775" y="2651938"/>
                    <a:pt x="4002566" y="2648001"/>
                  </a:cubicBezTo>
                  <a:lnTo>
                    <a:pt x="4002673" y="2647530"/>
                  </a:lnTo>
                  <a:lnTo>
                    <a:pt x="4015477" y="2647530"/>
                  </a:lnTo>
                  <a:lnTo>
                    <a:pt x="4018820" y="2669436"/>
                  </a:lnTo>
                  <a:cubicBezTo>
                    <a:pt x="4026620" y="2707547"/>
                    <a:pt x="4041824" y="2742960"/>
                    <a:pt x="4062866" y="2774106"/>
                  </a:cubicBezTo>
                  <a:lnTo>
                    <a:pt x="4091519" y="2808834"/>
                  </a:lnTo>
                  <a:lnTo>
                    <a:pt x="3953938" y="2946415"/>
                  </a:lnTo>
                  <a:lnTo>
                    <a:pt x="3929990" y="2920066"/>
                  </a:lnTo>
                  <a:cubicBezTo>
                    <a:pt x="3870471" y="2847945"/>
                    <a:pt x="3831321" y="2758390"/>
                    <a:pt x="3821351" y="2660210"/>
                  </a:cubicBezTo>
                  <a:close/>
                  <a:moveTo>
                    <a:pt x="3710337" y="2647530"/>
                  </a:moveTo>
                  <a:lnTo>
                    <a:pt x="3716873" y="2647530"/>
                  </a:lnTo>
                  <a:lnTo>
                    <a:pt x="3720109" y="2648622"/>
                  </a:lnTo>
                  <a:cubicBezTo>
                    <a:pt x="3725233" y="2650355"/>
                    <a:pt x="3730621" y="2651975"/>
                    <a:pt x="3732655" y="2650996"/>
                  </a:cubicBezTo>
                  <a:cubicBezTo>
                    <a:pt x="3733672" y="2650506"/>
                    <a:pt x="3735641" y="2649404"/>
                    <a:pt x="3737671" y="2647972"/>
                  </a:cubicBezTo>
                  <a:lnTo>
                    <a:pt x="3738146" y="2647530"/>
                  </a:lnTo>
                  <a:lnTo>
                    <a:pt x="3775223" y="2647530"/>
                  </a:lnTo>
                  <a:lnTo>
                    <a:pt x="3776099" y="2664861"/>
                  </a:lnTo>
                  <a:cubicBezTo>
                    <a:pt x="3787001" y="2772216"/>
                    <a:pt x="3829809" y="2870140"/>
                    <a:pt x="3894890" y="2949000"/>
                  </a:cubicBezTo>
                  <a:lnTo>
                    <a:pt x="3921774" y="2978580"/>
                  </a:lnTo>
                  <a:lnTo>
                    <a:pt x="3798681" y="3101673"/>
                  </a:lnTo>
                  <a:lnTo>
                    <a:pt x="3760561" y="3059731"/>
                  </a:lnTo>
                  <a:lnTo>
                    <a:pt x="3755520" y="3052641"/>
                  </a:lnTo>
                  <a:lnTo>
                    <a:pt x="3749892" y="3030431"/>
                  </a:lnTo>
                  <a:cubicBezTo>
                    <a:pt x="3748442" y="3023310"/>
                    <a:pt x="3746972" y="3017056"/>
                    <a:pt x="3743506" y="3010877"/>
                  </a:cubicBezTo>
                  <a:cubicBezTo>
                    <a:pt x="3736574" y="2998519"/>
                    <a:pt x="3715324" y="2983750"/>
                    <a:pt x="3714571" y="2981037"/>
                  </a:cubicBezTo>
                  <a:cubicBezTo>
                    <a:pt x="3713817" y="2978325"/>
                    <a:pt x="3737327" y="2996409"/>
                    <a:pt x="3738985" y="2994601"/>
                  </a:cubicBezTo>
                  <a:cubicBezTo>
                    <a:pt x="3740643" y="2992793"/>
                    <a:pt x="3729792" y="2977119"/>
                    <a:pt x="3724517" y="2970187"/>
                  </a:cubicBezTo>
                  <a:cubicBezTo>
                    <a:pt x="3719242" y="2963254"/>
                    <a:pt x="3706282" y="2954212"/>
                    <a:pt x="3707337" y="2953007"/>
                  </a:cubicBezTo>
                  <a:cubicBezTo>
                    <a:pt x="3708392" y="2951801"/>
                    <a:pt x="3726627" y="2964159"/>
                    <a:pt x="3730846" y="2962953"/>
                  </a:cubicBezTo>
                  <a:cubicBezTo>
                    <a:pt x="3735066" y="2961747"/>
                    <a:pt x="3730697" y="2951801"/>
                    <a:pt x="3732655" y="2945773"/>
                  </a:cubicBezTo>
                  <a:cubicBezTo>
                    <a:pt x="3734615" y="2939745"/>
                    <a:pt x="3744561" y="2939744"/>
                    <a:pt x="3742602" y="2926784"/>
                  </a:cubicBezTo>
                  <a:cubicBezTo>
                    <a:pt x="3740643" y="2913823"/>
                    <a:pt x="3725271" y="2882176"/>
                    <a:pt x="3720901" y="2868009"/>
                  </a:cubicBezTo>
                  <a:cubicBezTo>
                    <a:pt x="3716530" y="2853843"/>
                    <a:pt x="3716530" y="2856556"/>
                    <a:pt x="3716379" y="2841787"/>
                  </a:cubicBezTo>
                  <a:cubicBezTo>
                    <a:pt x="3716228" y="2827018"/>
                    <a:pt x="3719092" y="2795822"/>
                    <a:pt x="3719996" y="2779396"/>
                  </a:cubicBezTo>
                  <a:cubicBezTo>
                    <a:pt x="3720900" y="2762969"/>
                    <a:pt x="3722558" y="2752269"/>
                    <a:pt x="3721804" y="2743227"/>
                  </a:cubicBezTo>
                  <a:cubicBezTo>
                    <a:pt x="3721051" y="2734184"/>
                    <a:pt x="3716831" y="2732678"/>
                    <a:pt x="3715475" y="2725142"/>
                  </a:cubicBezTo>
                  <a:cubicBezTo>
                    <a:pt x="3714119" y="2717607"/>
                    <a:pt x="3712763" y="2706455"/>
                    <a:pt x="3713667" y="2698015"/>
                  </a:cubicBezTo>
                  <a:cubicBezTo>
                    <a:pt x="3714571" y="2689576"/>
                    <a:pt x="3719695" y="2681287"/>
                    <a:pt x="3720901" y="2674506"/>
                  </a:cubicBezTo>
                  <a:cubicBezTo>
                    <a:pt x="3722106" y="2667724"/>
                    <a:pt x="3722859" y="2662148"/>
                    <a:pt x="3720901" y="2657325"/>
                  </a:cubicBezTo>
                  <a:cubicBezTo>
                    <a:pt x="3719921" y="2654914"/>
                    <a:pt x="3716492" y="2652239"/>
                    <a:pt x="3713553" y="2650035"/>
                  </a:cubicBezTo>
                  <a:close/>
                  <a:moveTo>
                    <a:pt x="3437974" y="2647530"/>
                  </a:moveTo>
                  <a:lnTo>
                    <a:pt x="3509048" y="2647530"/>
                  </a:lnTo>
                  <a:lnTo>
                    <a:pt x="3506175" y="2648707"/>
                  </a:lnTo>
                  <a:cubicBezTo>
                    <a:pt x="3502022" y="2651702"/>
                    <a:pt x="3506599" y="2654274"/>
                    <a:pt x="3503887" y="2656421"/>
                  </a:cubicBezTo>
                  <a:cubicBezTo>
                    <a:pt x="3500270" y="2659284"/>
                    <a:pt x="3497105" y="2661696"/>
                    <a:pt x="3492131" y="2662751"/>
                  </a:cubicBezTo>
                  <a:cubicBezTo>
                    <a:pt x="3487158" y="2663806"/>
                    <a:pt x="3480226" y="2664258"/>
                    <a:pt x="3474047" y="2662751"/>
                  </a:cubicBezTo>
                  <a:cubicBezTo>
                    <a:pt x="3467868" y="2661244"/>
                    <a:pt x="3460785" y="2655668"/>
                    <a:pt x="3455059" y="2653709"/>
                  </a:cubicBezTo>
                  <a:cubicBezTo>
                    <a:pt x="3449332" y="2651750"/>
                    <a:pt x="3443756" y="2653106"/>
                    <a:pt x="3439687" y="2650996"/>
                  </a:cubicBezTo>
                  <a:close/>
                  <a:moveTo>
                    <a:pt x="3145756" y="2647530"/>
                  </a:moveTo>
                  <a:lnTo>
                    <a:pt x="3172051" y="2647530"/>
                  </a:lnTo>
                  <a:lnTo>
                    <a:pt x="3171026" y="2651709"/>
                  </a:lnTo>
                  <a:cubicBezTo>
                    <a:pt x="3168504" y="2669815"/>
                    <a:pt x="3169098" y="2694511"/>
                    <a:pt x="3168420" y="2706153"/>
                  </a:cubicBezTo>
                  <a:cubicBezTo>
                    <a:pt x="3167515" y="2721676"/>
                    <a:pt x="3168269" y="2722731"/>
                    <a:pt x="3169324" y="2729663"/>
                  </a:cubicBezTo>
                  <a:cubicBezTo>
                    <a:pt x="3170379" y="2736596"/>
                    <a:pt x="3173694" y="2741569"/>
                    <a:pt x="3174749" y="2747748"/>
                  </a:cubicBezTo>
                  <a:cubicBezTo>
                    <a:pt x="3175804" y="2753927"/>
                    <a:pt x="3173845" y="2758146"/>
                    <a:pt x="3175653" y="2766736"/>
                  </a:cubicBezTo>
                  <a:cubicBezTo>
                    <a:pt x="3177462" y="2775327"/>
                    <a:pt x="3183490" y="2803960"/>
                    <a:pt x="3185600" y="2799289"/>
                  </a:cubicBezTo>
                  <a:cubicBezTo>
                    <a:pt x="3187710" y="2794617"/>
                    <a:pt x="3186052" y="2753324"/>
                    <a:pt x="3188312" y="2738705"/>
                  </a:cubicBezTo>
                  <a:cubicBezTo>
                    <a:pt x="3190573" y="2724087"/>
                    <a:pt x="3196601" y="2719566"/>
                    <a:pt x="3199163" y="2711579"/>
                  </a:cubicBezTo>
                  <a:cubicBezTo>
                    <a:pt x="3201725" y="2703592"/>
                    <a:pt x="3202630" y="2691987"/>
                    <a:pt x="3203684" y="2690782"/>
                  </a:cubicBezTo>
                  <a:cubicBezTo>
                    <a:pt x="3204739" y="2689576"/>
                    <a:pt x="3202479" y="2704044"/>
                    <a:pt x="3205493" y="2704345"/>
                  </a:cubicBezTo>
                  <a:cubicBezTo>
                    <a:pt x="3208507" y="2704647"/>
                    <a:pt x="3218001" y="2691987"/>
                    <a:pt x="3221769" y="2692590"/>
                  </a:cubicBezTo>
                  <a:cubicBezTo>
                    <a:pt x="3225537" y="2693193"/>
                    <a:pt x="3225687" y="2702687"/>
                    <a:pt x="3228098" y="2707962"/>
                  </a:cubicBezTo>
                  <a:cubicBezTo>
                    <a:pt x="3230509" y="2713237"/>
                    <a:pt x="3233072" y="2718361"/>
                    <a:pt x="3236236" y="2724238"/>
                  </a:cubicBezTo>
                  <a:cubicBezTo>
                    <a:pt x="3239401" y="2730116"/>
                    <a:pt x="3242114" y="2735240"/>
                    <a:pt x="3247087" y="2743227"/>
                  </a:cubicBezTo>
                  <a:cubicBezTo>
                    <a:pt x="3252060" y="2751214"/>
                    <a:pt x="3262007" y="2774272"/>
                    <a:pt x="3266076" y="2772162"/>
                  </a:cubicBezTo>
                  <a:cubicBezTo>
                    <a:pt x="3270145" y="2770052"/>
                    <a:pt x="3269240" y="2735541"/>
                    <a:pt x="3271501" y="2730568"/>
                  </a:cubicBezTo>
                  <a:cubicBezTo>
                    <a:pt x="3273761" y="2725594"/>
                    <a:pt x="3276173" y="2735541"/>
                    <a:pt x="3279639" y="2742322"/>
                  </a:cubicBezTo>
                  <a:cubicBezTo>
                    <a:pt x="3283105" y="2749104"/>
                    <a:pt x="3286872" y="2762064"/>
                    <a:pt x="3292298" y="2771257"/>
                  </a:cubicBezTo>
                  <a:cubicBezTo>
                    <a:pt x="3297724" y="2780451"/>
                    <a:pt x="3308122" y="2793562"/>
                    <a:pt x="3312191" y="2797480"/>
                  </a:cubicBezTo>
                  <a:cubicBezTo>
                    <a:pt x="3316260" y="2801399"/>
                    <a:pt x="3315657" y="2792658"/>
                    <a:pt x="3316712" y="2794767"/>
                  </a:cubicBezTo>
                  <a:cubicBezTo>
                    <a:pt x="3317767" y="2796877"/>
                    <a:pt x="3316862" y="2806824"/>
                    <a:pt x="3318521" y="2810139"/>
                  </a:cubicBezTo>
                  <a:cubicBezTo>
                    <a:pt x="3320178" y="2813455"/>
                    <a:pt x="3325604" y="2819483"/>
                    <a:pt x="3326659" y="2814660"/>
                  </a:cubicBezTo>
                  <a:cubicBezTo>
                    <a:pt x="3327714" y="2809838"/>
                    <a:pt x="3324097" y="2786629"/>
                    <a:pt x="3324850" y="2781204"/>
                  </a:cubicBezTo>
                  <a:cubicBezTo>
                    <a:pt x="3325604" y="2775779"/>
                    <a:pt x="3329673" y="2778642"/>
                    <a:pt x="3331180" y="2782108"/>
                  </a:cubicBezTo>
                  <a:cubicBezTo>
                    <a:pt x="3332687" y="2785574"/>
                    <a:pt x="3332536" y="2796124"/>
                    <a:pt x="3333893" y="2802001"/>
                  </a:cubicBezTo>
                  <a:cubicBezTo>
                    <a:pt x="3335249" y="2807879"/>
                    <a:pt x="3339016" y="2812400"/>
                    <a:pt x="3339318" y="2817373"/>
                  </a:cubicBezTo>
                  <a:cubicBezTo>
                    <a:pt x="3339619" y="2822346"/>
                    <a:pt x="3328618" y="2829128"/>
                    <a:pt x="3335701" y="2831841"/>
                  </a:cubicBezTo>
                  <a:cubicBezTo>
                    <a:pt x="3339242" y="2833197"/>
                    <a:pt x="3349754" y="2842465"/>
                    <a:pt x="3359889" y="2846986"/>
                  </a:cubicBezTo>
                  <a:lnTo>
                    <a:pt x="3366208" y="2848949"/>
                  </a:lnTo>
                  <a:lnTo>
                    <a:pt x="3367010" y="2852634"/>
                  </a:lnTo>
                  <a:cubicBezTo>
                    <a:pt x="3402861" y="2991974"/>
                    <a:pt x="3468922" y="3119188"/>
                    <a:pt x="3557795" y="3226877"/>
                  </a:cubicBezTo>
                  <a:lnTo>
                    <a:pt x="3612875" y="3287479"/>
                  </a:lnTo>
                  <a:lnTo>
                    <a:pt x="3477335" y="3423019"/>
                  </a:lnTo>
                  <a:lnTo>
                    <a:pt x="3409883" y="3348804"/>
                  </a:lnTo>
                  <a:cubicBezTo>
                    <a:pt x="3256119" y="3162485"/>
                    <a:pt x="3159366" y="2927374"/>
                    <a:pt x="3146328" y="2670175"/>
                  </a:cubicBezTo>
                  <a:close/>
                  <a:moveTo>
                    <a:pt x="4179341" y="2610306"/>
                  </a:moveTo>
                  <a:cubicBezTo>
                    <a:pt x="4176327" y="2610004"/>
                    <a:pt x="4174067" y="2612114"/>
                    <a:pt x="4170299" y="2615731"/>
                  </a:cubicBezTo>
                  <a:cubicBezTo>
                    <a:pt x="4166531" y="2619348"/>
                    <a:pt x="4160654" y="2628541"/>
                    <a:pt x="4156736" y="2632007"/>
                  </a:cubicBezTo>
                  <a:cubicBezTo>
                    <a:pt x="4152818" y="2635473"/>
                    <a:pt x="4150557" y="2634569"/>
                    <a:pt x="4146789" y="2636528"/>
                  </a:cubicBezTo>
                  <a:cubicBezTo>
                    <a:pt x="4143022" y="2638487"/>
                    <a:pt x="4137898" y="2640899"/>
                    <a:pt x="4134130" y="2643762"/>
                  </a:cubicBezTo>
                  <a:cubicBezTo>
                    <a:pt x="4130363" y="2646626"/>
                    <a:pt x="4127499" y="2652051"/>
                    <a:pt x="4124184" y="2653709"/>
                  </a:cubicBezTo>
                  <a:cubicBezTo>
                    <a:pt x="4120868" y="2655366"/>
                    <a:pt x="4118608" y="2651599"/>
                    <a:pt x="4114237" y="2653709"/>
                  </a:cubicBezTo>
                  <a:cubicBezTo>
                    <a:pt x="4109867" y="2655818"/>
                    <a:pt x="4102935" y="2658230"/>
                    <a:pt x="4097961" y="2666368"/>
                  </a:cubicBezTo>
                  <a:cubicBezTo>
                    <a:pt x="4092988" y="2674505"/>
                    <a:pt x="4081083" y="2698166"/>
                    <a:pt x="4084398" y="2702536"/>
                  </a:cubicBezTo>
                  <a:cubicBezTo>
                    <a:pt x="4087713" y="2706907"/>
                    <a:pt x="4111675" y="2693193"/>
                    <a:pt x="4117854" y="2692590"/>
                  </a:cubicBezTo>
                  <a:cubicBezTo>
                    <a:pt x="4124033" y="2691988"/>
                    <a:pt x="4120115" y="2698015"/>
                    <a:pt x="4121471" y="2698920"/>
                  </a:cubicBezTo>
                  <a:cubicBezTo>
                    <a:pt x="4122828" y="2699824"/>
                    <a:pt x="4123732" y="2696810"/>
                    <a:pt x="4125993" y="2698015"/>
                  </a:cubicBezTo>
                  <a:cubicBezTo>
                    <a:pt x="4128253" y="2699221"/>
                    <a:pt x="4131870" y="2704194"/>
                    <a:pt x="4135035" y="2706153"/>
                  </a:cubicBezTo>
                  <a:cubicBezTo>
                    <a:pt x="4138199" y="2708112"/>
                    <a:pt x="4141515" y="2711729"/>
                    <a:pt x="4144981" y="2709770"/>
                  </a:cubicBezTo>
                  <a:cubicBezTo>
                    <a:pt x="4148447" y="2707811"/>
                    <a:pt x="4154626" y="2698166"/>
                    <a:pt x="4155832" y="2694399"/>
                  </a:cubicBezTo>
                  <a:cubicBezTo>
                    <a:pt x="4157037" y="2690631"/>
                    <a:pt x="4151311" y="2688370"/>
                    <a:pt x="4152215" y="2687165"/>
                  </a:cubicBezTo>
                  <a:cubicBezTo>
                    <a:pt x="4153119" y="2685959"/>
                    <a:pt x="4158393" y="2688823"/>
                    <a:pt x="4161257" y="2687165"/>
                  </a:cubicBezTo>
                  <a:cubicBezTo>
                    <a:pt x="4164120" y="2685507"/>
                    <a:pt x="4166080" y="2680835"/>
                    <a:pt x="4169395" y="2677218"/>
                  </a:cubicBezTo>
                  <a:cubicBezTo>
                    <a:pt x="4172711" y="2673601"/>
                    <a:pt x="4177985" y="2668025"/>
                    <a:pt x="4181150" y="2665463"/>
                  </a:cubicBezTo>
                  <a:cubicBezTo>
                    <a:pt x="4184315" y="2662901"/>
                    <a:pt x="4186123" y="2665011"/>
                    <a:pt x="4188384" y="2661847"/>
                  </a:cubicBezTo>
                  <a:cubicBezTo>
                    <a:pt x="4190644" y="2658682"/>
                    <a:pt x="4193659" y="2650544"/>
                    <a:pt x="4194714" y="2646475"/>
                  </a:cubicBezTo>
                  <a:cubicBezTo>
                    <a:pt x="4195768" y="2642406"/>
                    <a:pt x="4194262" y="2640748"/>
                    <a:pt x="4194714" y="2637432"/>
                  </a:cubicBezTo>
                  <a:cubicBezTo>
                    <a:pt x="4195166" y="2634117"/>
                    <a:pt x="4198481" y="2629897"/>
                    <a:pt x="4197426" y="2626582"/>
                  </a:cubicBezTo>
                  <a:cubicBezTo>
                    <a:pt x="4196371" y="2623266"/>
                    <a:pt x="4191398" y="2620252"/>
                    <a:pt x="4188384" y="2617540"/>
                  </a:cubicBezTo>
                  <a:cubicBezTo>
                    <a:pt x="4185370" y="2614827"/>
                    <a:pt x="4182356" y="2610607"/>
                    <a:pt x="4179341" y="2610306"/>
                  </a:cubicBezTo>
                  <a:close/>
                  <a:moveTo>
                    <a:pt x="4133227" y="2578658"/>
                  </a:moveTo>
                  <a:cubicBezTo>
                    <a:pt x="4129760" y="2578356"/>
                    <a:pt x="4122375" y="2579412"/>
                    <a:pt x="4121471" y="2580467"/>
                  </a:cubicBezTo>
                  <a:cubicBezTo>
                    <a:pt x="4120567" y="2581521"/>
                    <a:pt x="4125239" y="2583631"/>
                    <a:pt x="4127801" y="2584988"/>
                  </a:cubicBezTo>
                  <a:cubicBezTo>
                    <a:pt x="4130363" y="2586344"/>
                    <a:pt x="4135336" y="2587399"/>
                    <a:pt x="4136843" y="2588604"/>
                  </a:cubicBezTo>
                  <a:cubicBezTo>
                    <a:pt x="4138351" y="2589810"/>
                    <a:pt x="4138803" y="2589659"/>
                    <a:pt x="4136843" y="2592221"/>
                  </a:cubicBezTo>
                  <a:cubicBezTo>
                    <a:pt x="4134885" y="2594783"/>
                    <a:pt x="4127952" y="2602318"/>
                    <a:pt x="4125088" y="2603976"/>
                  </a:cubicBezTo>
                  <a:cubicBezTo>
                    <a:pt x="4122224" y="2605634"/>
                    <a:pt x="4122376" y="2604278"/>
                    <a:pt x="4119663" y="2602168"/>
                  </a:cubicBezTo>
                  <a:cubicBezTo>
                    <a:pt x="4116950" y="2600058"/>
                    <a:pt x="4110772" y="2592372"/>
                    <a:pt x="4108812" y="2591317"/>
                  </a:cubicBezTo>
                  <a:cubicBezTo>
                    <a:pt x="4106854" y="2590262"/>
                    <a:pt x="4109867" y="2593276"/>
                    <a:pt x="4107908" y="2595838"/>
                  </a:cubicBezTo>
                  <a:cubicBezTo>
                    <a:pt x="4105949" y="2598400"/>
                    <a:pt x="4100674" y="2602017"/>
                    <a:pt x="4097058" y="2606689"/>
                  </a:cubicBezTo>
                  <a:cubicBezTo>
                    <a:pt x="4093440" y="2611361"/>
                    <a:pt x="4084700" y="2621006"/>
                    <a:pt x="4086207" y="2623869"/>
                  </a:cubicBezTo>
                  <a:cubicBezTo>
                    <a:pt x="4087714" y="2626733"/>
                    <a:pt x="4104442" y="2625527"/>
                    <a:pt x="4106099" y="2623869"/>
                  </a:cubicBezTo>
                  <a:cubicBezTo>
                    <a:pt x="4107758" y="2622212"/>
                    <a:pt x="4111676" y="2616183"/>
                    <a:pt x="4112429" y="2616636"/>
                  </a:cubicBezTo>
                  <a:cubicBezTo>
                    <a:pt x="4113183" y="2617087"/>
                    <a:pt x="4110319" y="2623869"/>
                    <a:pt x="4110621" y="2626582"/>
                  </a:cubicBezTo>
                  <a:cubicBezTo>
                    <a:pt x="4110922" y="2629294"/>
                    <a:pt x="4112579" y="2632761"/>
                    <a:pt x="4114237" y="2632911"/>
                  </a:cubicBezTo>
                  <a:cubicBezTo>
                    <a:pt x="4115896" y="2633062"/>
                    <a:pt x="4118759" y="2629747"/>
                    <a:pt x="4120567" y="2627486"/>
                  </a:cubicBezTo>
                  <a:cubicBezTo>
                    <a:pt x="4122375" y="2625226"/>
                    <a:pt x="4122828" y="2621307"/>
                    <a:pt x="4125088" y="2619348"/>
                  </a:cubicBezTo>
                  <a:cubicBezTo>
                    <a:pt x="4127349" y="2617389"/>
                    <a:pt x="4131568" y="2617238"/>
                    <a:pt x="4134130" y="2615731"/>
                  </a:cubicBezTo>
                  <a:cubicBezTo>
                    <a:pt x="4136692" y="2614224"/>
                    <a:pt x="4138200" y="2611964"/>
                    <a:pt x="4140460" y="2610306"/>
                  </a:cubicBezTo>
                  <a:cubicBezTo>
                    <a:pt x="4142721" y="2608648"/>
                    <a:pt x="4145132" y="2608045"/>
                    <a:pt x="4147694" y="2605785"/>
                  </a:cubicBezTo>
                  <a:cubicBezTo>
                    <a:pt x="4150256" y="2603524"/>
                    <a:pt x="4153873" y="2598852"/>
                    <a:pt x="4155832" y="2596742"/>
                  </a:cubicBezTo>
                  <a:cubicBezTo>
                    <a:pt x="4157791" y="2594633"/>
                    <a:pt x="4158545" y="2595235"/>
                    <a:pt x="4159449" y="2593126"/>
                  </a:cubicBezTo>
                  <a:cubicBezTo>
                    <a:pt x="4160353" y="2591016"/>
                    <a:pt x="4161408" y="2586344"/>
                    <a:pt x="4161257" y="2584083"/>
                  </a:cubicBezTo>
                  <a:cubicBezTo>
                    <a:pt x="4161106" y="2581823"/>
                    <a:pt x="4160353" y="2580165"/>
                    <a:pt x="4158545" y="2579562"/>
                  </a:cubicBezTo>
                  <a:cubicBezTo>
                    <a:pt x="4156736" y="2578959"/>
                    <a:pt x="4153119" y="2580014"/>
                    <a:pt x="4150406" y="2580467"/>
                  </a:cubicBezTo>
                  <a:cubicBezTo>
                    <a:pt x="4147694" y="2580919"/>
                    <a:pt x="4145132" y="2582576"/>
                    <a:pt x="4142268" y="2582275"/>
                  </a:cubicBezTo>
                  <a:cubicBezTo>
                    <a:pt x="4139405" y="2581973"/>
                    <a:pt x="4136692" y="2578959"/>
                    <a:pt x="4133227" y="2578658"/>
                  </a:cubicBezTo>
                  <a:close/>
                  <a:moveTo>
                    <a:pt x="4182959" y="2572329"/>
                  </a:moveTo>
                  <a:cubicBezTo>
                    <a:pt x="4180999" y="2573836"/>
                    <a:pt x="4165025" y="2587700"/>
                    <a:pt x="4166683" y="2594030"/>
                  </a:cubicBezTo>
                  <a:cubicBezTo>
                    <a:pt x="4168341" y="2600359"/>
                    <a:pt x="4187480" y="2606689"/>
                    <a:pt x="4192905" y="2610306"/>
                  </a:cubicBezTo>
                  <a:cubicBezTo>
                    <a:pt x="4198330" y="2613923"/>
                    <a:pt x="4198180" y="2618745"/>
                    <a:pt x="4199235" y="2615731"/>
                  </a:cubicBezTo>
                  <a:cubicBezTo>
                    <a:pt x="4200290" y="2612717"/>
                    <a:pt x="4200591" y="2598250"/>
                    <a:pt x="4199235" y="2592221"/>
                  </a:cubicBezTo>
                  <a:cubicBezTo>
                    <a:pt x="4197879" y="2586193"/>
                    <a:pt x="4181150" y="2588303"/>
                    <a:pt x="4178437" y="2584988"/>
                  </a:cubicBezTo>
                  <a:cubicBezTo>
                    <a:pt x="4175725" y="2581672"/>
                    <a:pt x="4184917" y="2570822"/>
                    <a:pt x="4182959" y="2572329"/>
                  </a:cubicBezTo>
                  <a:close/>
                  <a:moveTo>
                    <a:pt x="4196050" y="2552699"/>
                  </a:moveTo>
                  <a:cubicBezTo>
                    <a:pt x="4195504" y="2552175"/>
                    <a:pt x="4193954" y="2552208"/>
                    <a:pt x="4192076" y="2553637"/>
                  </a:cubicBezTo>
                  <a:cubicBezTo>
                    <a:pt x="4190199" y="2555065"/>
                    <a:pt x="4185678" y="2557758"/>
                    <a:pt x="4184783" y="2561272"/>
                  </a:cubicBezTo>
                  <a:cubicBezTo>
                    <a:pt x="4183888" y="2564785"/>
                    <a:pt x="4184853" y="2569777"/>
                    <a:pt x="4185994" y="2570353"/>
                  </a:cubicBezTo>
                  <a:cubicBezTo>
                    <a:pt x="4187136" y="2570928"/>
                    <a:pt x="4190065" y="2566904"/>
                    <a:pt x="4191632" y="2564724"/>
                  </a:cubicBezTo>
                  <a:cubicBezTo>
                    <a:pt x="4193191" y="2562463"/>
                    <a:pt x="4195067" y="2559845"/>
                    <a:pt x="4195351" y="2556785"/>
                  </a:cubicBezTo>
                  <a:cubicBezTo>
                    <a:pt x="4195635" y="2553726"/>
                    <a:pt x="4196596" y="2553224"/>
                    <a:pt x="4196050" y="2552699"/>
                  </a:cubicBezTo>
                  <a:close/>
                  <a:moveTo>
                    <a:pt x="4171828" y="2527907"/>
                  </a:moveTo>
                  <a:cubicBezTo>
                    <a:pt x="4168760" y="2527688"/>
                    <a:pt x="4162565" y="2528442"/>
                    <a:pt x="4160793" y="2530664"/>
                  </a:cubicBezTo>
                  <a:cubicBezTo>
                    <a:pt x="4159021" y="2532886"/>
                    <a:pt x="4161832" y="2537704"/>
                    <a:pt x="4161196" y="2541238"/>
                  </a:cubicBezTo>
                  <a:cubicBezTo>
                    <a:pt x="4160560" y="2544772"/>
                    <a:pt x="4157167" y="2548149"/>
                    <a:pt x="4156977" y="2551870"/>
                  </a:cubicBezTo>
                  <a:cubicBezTo>
                    <a:pt x="4156320" y="2557129"/>
                    <a:pt x="4156423" y="2555897"/>
                    <a:pt x="4157753" y="2556793"/>
                  </a:cubicBezTo>
                  <a:cubicBezTo>
                    <a:pt x="4159083" y="2557689"/>
                    <a:pt x="4162376" y="2558042"/>
                    <a:pt x="4164957" y="2557245"/>
                  </a:cubicBezTo>
                  <a:cubicBezTo>
                    <a:pt x="4167538" y="2556448"/>
                    <a:pt x="4169465" y="2558902"/>
                    <a:pt x="4172334" y="2557439"/>
                  </a:cubicBezTo>
                  <a:cubicBezTo>
                    <a:pt x="4175203" y="2555976"/>
                    <a:pt x="4174446" y="2551996"/>
                    <a:pt x="4176467" y="2549724"/>
                  </a:cubicBezTo>
                  <a:cubicBezTo>
                    <a:pt x="4178488" y="2547453"/>
                    <a:pt x="4180386" y="2545864"/>
                    <a:pt x="4180841" y="2542907"/>
                  </a:cubicBezTo>
                  <a:cubicBezTo>
                    <a:pt x="4181296" y="2539949"/>
                    <a:pt x="4181613" y="2534264"/>
                    <a:pt x="4179199" y="2531979"/>
                  </a:cubicBezTo>
                  <a:cubicBezTo>
                    <a:pt x="4176784" y="2529693"/>
                    <a:pt x="4174895" y="2528127"/>
                    <a:pt x="4171828" y="2527907"/>
                  </a:cubicBezTo>
                  <a:close/>
                  <a:moveTo>
                    <a:pt x="4192313" y="2525682"/>
                  </a:moveTo>
                  <a:cubicBezTo>
                    <a:pt x="4191997" y="2524726"/>
                    <a:pt x="4189892" y="2527212"/>
                    <a:pt x="4189337" y="2527605"/>
                  </a:cubicBezTo>
                  <a:cubicBezTo>
                    <a:pt x="4188782" y="2527997"/>
                    <a:pt x="4189840" y="2525879"/>
                    <a:pt x="4188980" y="2528039"/>
                  </a:cubicBezTo>
                  <a:cubicBezTo>
                    <a:pt x="4188120" y="2530198"/>
                    <a:pt x="4184592" y="2534257"/>
                    <a:pt x="4185078" y="2537850"/>
                  </a:cubicBezTo>
                  <a:cubicBezTo>
                    <a:pt x="4185564" y="2541443"/>
                    <a:pt x="4187515" y="2544901"/>
                    <a:pt x="4189603" y="2545816"/>
                  </a:cubicBezTo>
                  <a:cubicBezTo>
                    <a:pt x="4191691" y="2546731"/>
                    <a:pt x="4196971" y="2545946"/>
                    <a:pt x="4197607" y="2543338"/>
                  </a:cubicBezTo>
                  <a:cubicBezTo>
                    <a:pt x="4198242" y="2540731"/>
                    <a:pt x="4197775" y="2538226"/>
                    <a:pt x="4195779" y="2534473"/>
                  </a:cubicBezTo>
                  <a:cubicBezTo>
                    <a:pt x="4193782" y="2530721"/>
                    <a:pt x="4194703" y="2530745"/>
                    <a:pt x="4193196" y="2529732"/>
                  </a:cubicBezTo>
                  <a:cubicBezTo>
                    <a:pt x="4191689" y="2528719"/>
                    <a:pt x="4192629" y="2526637"/>
                    <a:pt x="4192313" y="2525682"/>
                  </a:cubicBezTo>
                  <a:close/>
                  <a:moveTo>
                    <a:pt x="3830158" y="2511258"/>
                  </a:moveTo>
                  <a:lnTo>
                    <a:pt x="3830205" y="2517432"/>
                  </a:lnTo>
                  <a:cubicBezTo>
                    <a:pt x="3830123" y="2520109"/>
                    <a:pt x="3829897" y="2522558"/>
                    <a:pt x="3829407" y="2524405"/>
                  </a:cubicBezTo>
                  <a:lnTo>
                    <a:pt x="3827036" y="2528777"/>
                  </a:lnTo>
                  <a:close/>
                  <a:moveTo>
                    <a:pt x="3790526" y="2466534"/>
                  </a:moveTo>
                  <a:lnTo>
                    <a:pt x="3793374" y="2467763"/>
                  </a:lnTo>
                  <a:lnTo>
                    <a:pt x="3790107" y="2477426"/>
                  </a:lnTo>
                  <a:cubicBezTo>
                    <a:pt x="3783544" y="2502935"/>
                    <a:pt x="3778825" y="2529185"/>
                    <a:pt x="3776099" y="2556023"/>
                  </a:cubicBezTo>
                  <a:lnTo>
                    <a:pt x="3773541" y="2606681"/>
                  </a:lnTo>
                  <a:lnTo>
                    <a:pt x="3720184" y="2606681"/>
                  </a:lnTo>
                  <a:lnTo>
                    <a:pt x="3720901" y="2600359"/>
                  </a:lnTo>
                  <a:cubicBezTo>
                    <a:pt x="3721353" y="2595235"/>
                    <a:pt x="3721051" y="2592071"/>
                    <a:pt x="3719092" y="2585892"/>
                  </a:cubicBezTo>
                  <a:cubicBezTo>
                    <a:pt x="3717133" y="2579713"/>
                    <a:pt x="3709899" y="2568260"/>
                    <a:pt x="3709146" y="2563286"/>
                  </a:cubicBezTo>
                  <a:cubicBezTo>
                    <a:pt x="3708392" y="2558313"/>
                    <a:pt x="3711557" y="2561026"/>
                    <a:pt x="3714571" y="2556052"/>
                  </a:cubicBezTo>
                  <a:cubicBezTo>
                    <a:pt x="3717585" y="2551079"/>
                    <a:pt x="3725120" y="2540228"/>
                    <a:pt x="3727230" y="2533447"/>
                  </a:cubicBezTo>
                  <a:cubicBezTo>
                    <a:pt x="3729340" y="2526665"/>
                    <a:pt x="3726777" y="2521541"/>
                    <a:pt x="3727230" y="2515362"/>
                  </a:cubicBezTo>
                  <a:cubicBezTo>
                    <a:pt x="3727682" y="2509184"/>
                    <a:pt x="3726477" y="2500895"/>
                    <a:pt x="3729942" y="2496373"/>
                  </a:cubicBezTo>
                  <a:cubicBezTo>
                    <a:pt x="3733409" y="2491852"/>
                    <a:pt x="3743054" y="2489290"/>
                    <a:pt x="3748027" y="2488236"/>
                  </a:cubicBezTo>
                  <a:cubicBezTo>
                    <a:pt x="3753000" y="2487181"/>
                    <a:pt x="3756768" y="2489140"/>
                    <a:pt x="3759782" y="2490044"/>
                  </a:cubicBezTo>
                  <a:cubicBezTo>
                    <a:pt x="3762796" y="2490948"/>
                    <a:pt x="3763549" y="2493058"/>
                    <a:pt x="3766111" y="2493661"/>
                  </a:cubicBezTo>
                  <a:cubicBezTo>
                    <a:pt x="3768673" y="2494264"/>
                    <a:pt x="3772742" y="2494264"/>
                    <a:pt x="3775154" y="2493661"/>
                  </a:cubicBezTo>
                  <a:cubicBezTo>
                    <a:pt x="3777565" y="2493058"/>
                    <a:pt x="3778017" y="2494565"/>
                    <a:pt x="3780579" y="2490044"/>
                  </a:cubicBezTo>
                  <a:cubicBezTo>
                    <a:pt x="3783141" y="2485523"/>
                    <a:pt x="3784648" y="2468945"/>
                    <a:pt x="3790526" y="2466534"/>
                  </a:cubicBezTo>
                  <a:close/>
                  <a:moveTo>
                    <a:pt x="3882756" y="2378825"/>
                  </a:moveTo>
                  <a:cubicBezTo>
                    <a:pt x="3887428" y="2380030"/>
                    <a:pt x="3893908" y="2380633"/>
                    <a:pt x="3898128" y="2384250"/>
                  </a:cubicBezTo>
                  <a:cubicBezTo>
                    <a:pt x="3902348" y="2387867"/>
                    <a:pt x="3905362" y="2397662"/>
                    <a:pt x="3908075" y="2400526"/>
                  </a:cubicBezTo>
                  <a:cubicBezTo>
                    <a:pt x="3910787" y="2403390"/>
                    <a:pt x="3912595" y="2399471"/>
                    <a:pt x="3914404" y="2401430"/>
                  </a:cubicBezTo>
                  <a:cubicBezTo>
                    <a:pt x="3916213" y="2403389"/>
                    <a:pt x="3918925" y="2408513"/>
                    <a:pt x="3918925" y="2412281"/>
                  </a:cubicBezTo>
                  <a:cubicBezTo>
                    <a:pt x="3918925" y="2416048"/>
                    <a:pt x="3914404" y="2421323"/>
                    <a:pt x="3914404" y="2424036"/>
                  </a:cubicBezTo>
                  <a:cubicBezTo>
                    <a:pt x="3914404" y="2426748"/>
                    <a:pt x="3919377" y="2425543"/>
                    <a:pt x="3918925" y="2428557"/>
                  </a:cubicBezTo>
                  <a:cubicBezTo>
                    <a:pt x="3918473" y="2431571"/>
                    <a:pt x="3915308" y="2436695"/>
                    <a:pt x="3911691" y="2442120"/>
                  </a:cubicBezTo>
                  <a:cubicBezTo>
                    <a:pt x="3908075" y="2447545"/>
                    <a:pt x="3898279" y="2455081"/>
                    <a:pt x="3897224" y="2461109"/>
                  </a:cubicBezTo>
                  <a:cubicBezTo>
                    <a:pt x="3896169" y="2467137"/>
                    <a:pt x="3905061" y="2473015"/>
                    <a:pt x="3905362" y="2478289"/>
                  </a:cubicBezTo>
                  <a:cubicBezTo>
                    <a:pt x="3905663" y="2483563"/>
                    <a:pt x="3902197" y="2487633"/>
                    <a:pt x="3899032" y="2492757"/>
                  </a:cubicBezTo>
                  <a:cubicBezTo>
                    <a:pt x="3895868" y="2497881"/>
                    <a:pt x="3889990" y="2503457"/>
                    <a:pt x="3886373" y="2509033"/>
                  </a:cubicBezTo>
                  <a:cubicBezTo>
                    <a:pt x="3882756" y="2514609"/>
                    <a:pt x="3880496" y="2523651"/>
                    <a:pt x="3877331" y="2526213"/>
                  </a:cubicBezTo>
                  <a:cubicBezTo>
                    <a:pt x="3874167" y="2528775"/>
                    <a:pt x="3871905" y="2523651"/>
                    <a:pt x="3867385" y="2524405"/>
                  </a:cubicBezTo>
                  <a:cubicBezTo>
                    <a:pt x="3862863" y="2525158"/>
                    <a:pt x="3854123" y="2528172"/>
                    <a:pt x="3850204" y="2530734"/>
                  </a:cubicBezTo>
                  <a:cubicBezTo>
                    <a:pt x="3846286" y="2533296"/>
                    <a:pt x="3844779" y="2536762"/>
                    <a:pt x="3843875" y="2539776"/>
                  </a:cubicBezTo>
                  <a:cubicBezTo>
                    <a:pt x="3842971" y="2542790"/>
                    <a:pt x="3843272" y="2547462"/>
                    <a:pt x="3844779" y="2548819"/>
                  </a:cubicBezTo>
                  <a:cubicBezTo>
                    <a:pt x="3846286" y="2550175"/>
                    <a:pt x="3848094" y="2548517"/>
                    <a:pt x="3852917" y="2547915"/>
                  </a:cubicBezTo>
                  <a:cubicBezTo>
                    <a:pt x="3857739" y="2547312"/>
                    <a:pt x="3867385" y="2545956"/>
                    <a:pt x="3873714" y="2545202"/>
                  </a:cubicBezTo>
                  <a:cubicBezTo>
                    <a:pt x="3880044" y="2544448"/>
                    <a:pt x="3886374" y="2541735"/>
                    <a:pt x="3890894" y="2543393"/>
                  </a:cubicBezTo>
                  <a:cubicBezTo>
                    <a:pt x="3895416" y="2545051"/>
                    <a:pt x="3898279" y="2549271"/>
                    <a:pt x="3900841" y="2555148"/>
                  </a:cubicBezTo>
                  <a:cubicBezTo>
                    <a:pt x="3903403" y="2561026"/>
                    <a:pt x="3903704" y="2572931"/>
                    <a:pt x="3906266" y="2578658"/>
                  </a:cubicBezTo>
                  <a:cubicBezTo>
                    <a:pt x="3908828" y="2584385"/>
                    <a:pt x="3910938" y="2586344"/>
                    <a:pt x="3916213" y="2589509"/>
                  </a:cubicBezTo>
                  <a:cubicBezTo>
                    <a:pt x="3921487" y="2592673"/>
                    <a:pt x="3928420" y="2588755"/>
                    <a:pt x="3937914" y="2597647"/>
                  </a:cubicBezTo>
                  <a:lnTo>
                    <a:pt x="3946002" y="2606681"/>
                  </a:lnTo>
                  <a:lnTo>
                    <a:pt x="3819028" y="2606681"/>
                  </a:lnTo>
                  <a:lnTo>
                    <a:pt x="3821349" y="2560723"/>
                  </a:lnTo>
                  <a:lnTo>
                    <a:pt x="3824886" y="2556306"/>
                  </a:lnTo>
                  <a:cubicBezTo>
                    <a:pt x="3830010" y="2549403"/>
                    <a:pt x="3834230" y="2542866"/>
                    <a:pt x="3836641" y="2537064"/>
                  </a:cubicBezTo>
                  <a:cubicBezTo>
                    <a:pt x="3841464" y="2525460"/>
                    <a:pt x="3837696" y="2514759"/>
                    <a:pt x="3836641" y="2508129"/>
                  </a:cubicBezTo>
                  <a:cubicBezTo>
                    <a:pt x="3836114" y="2504813"/>
                    <a:pt x="3834833" y="2501422"/>
                    <a:pt x="3833533" y="2499199"/>
                  </a:cubicBezTo>
                  <a:lnTo>
                    <a:pt x="3832528" y="2497963"/>
                  </a:lnTo>
                  <a:lnTo>
                    <a:pt x="3834162" y="2488794"/>
                  </a:lnTo>
                  <a:cubicBezTo>
                    <a:pt x="3843166" y="2453800"/>
                    <a:pt x="3855963" y="2420329"/>
                    <a:pt x="3872089" y="2388845"/>
                  </a:cubicBezTo>
                  <a:lnTo>
                    <a:pt x="3876999" y="2380423"/>
                  </a:lnTo>
                  <a:lnTo>
                    <a:pt x="3877875" y="2380004"/>
                  </a:lnTo>
                  <a:cubicBezTo>
                    <a:pt x="3879799" y="2379136"/>
                    <a:pt x="3881588" y="2378524"/>
                    <a:pt x="3882756" y="2378825"/>
                  </a:cubicBezTo>
                  <a:close/>
                  <a:moveTo>
                    <a:pt x="4292229" y="2363662"/>
                  </a:moveTo>
                  <a:lnTo>
                    <a:pt x="4295082" y="2366165"/>
                  </a:lnTo>
                  <a:cubicBezTo>
                    <a:pt x="4297945" y="2371892"/>
                    <a:pt x="4311358" y="2380934"/>
                    <a:pt x="4311358" y="2386058"/>
                  </a:cubicBezTo>
                  <a:cubicBezTo>
                    <a:pt x="4311358" y="2391183"/>
                    <a:pt x="4297795" y="2392087"/>
                    <a:pt x="4295082" y="2396909"/>
                  </a:cubicBezTo>
                  <a:cubicBezTo>
                    <a:pt x="4292370" y="2401732"/>
                    <a:pt x="4293877" y="2407308"/>
                    <a:pt x="4295082" y="2414994"/>
                  </a:cubicBezTo>
                  <a:cubicBezTo>
                    <a:pt x="4296288" y="2422680"/>
                    <a:pt x="4298548" y="2436243"/>
                    <a:pt x="4302316" y="2443025"/>
                  </a:cubicBezTo>
                  <a:cubicBezTo>
                    <a:pt x="4306083" y="2449806"/>
                    <a:pt x="4312715" y="2452067"/>
                    <a:pt x="4317688" y="2455684"/>
                  </a:cubicBezTo>
                  <a:cubicBezTo>
                    <a:pt x="4322661" y="2459300"/>
                    <a:pt x="4329292" y="2464123"/>
                    <a:pt x="4332155" y="2464726"/>
                  </a:cubicBezTo>
                  <a:cubicBezTo>
                    <a:pt x="4335019" y="2465329"/>
                    <a:pt x="4334265" y="2462917"/>
                    <a:pt x="4334868" y="2459300"/>
                  </a:cubicBezTo>
                  <a:cubicBezTo>
                    <a:pt x="4335470" y="2455684"/>
                    <a:pt x="4335320" y="2443627"/>
                    <a:pt x="4335772" y="2443025"/>
                  </a:cubicBezTo>
                  <a:cubicBezTo>
                    <a:pt x="4336225" y="2442422"/>
                    <a:pt x="4335622" y="2452669"/>
                    <a:pt x="4337581" y="2455684"/>
                  </a:cubicBezTo>
                  <a:cubicBezTo>
                    <a:pt x="4339540" y="2458697"/>
                    <a:pt x="4342705" y="2460959"/>
                    <a:pt x="4347527" y="2461109"/>
                  </a:cubicBezTo>
                  <a:cubicBezTo>
                    <a:pt x="4352350" y="2461260"/>
                    <a:pt x="4364255" y="2454779"/>
                    <a:pt x="4366516" y="2456588"/>
                  </a:cubicBezTo>
                  <a:cubicBezTo>
                    <a:pt x="4368776" y="2458396"/>
                    <a:pt x="4361091" y="2467439"/>
                    <a:pt x="4361091" y="2471960"/>
                  </a:cubicBezTo>
                  <a:cubicBezTo>
                    <a:pt x="4361091" y="2476481"/>
                    <a:pt x="4363803" y="2481153"/>
                    <a:pt x="4366516" y="2483715"/>
                  </a:cubicBezTo>
                  <a:cubicBezTo>
                    <a:pt x="4369228" y="2486277"/>
                    <a:pt x="4374352" y="2487030"/>
                    <a:pt x="4377366" y="2487331"/>
                  </a:cubicBezTo>
                  <a:cubicBezTo>
                    <a:pt x="4380380" y="2487633"/>
                    <a:pt x="4383545" y="2481604"/>
                    <a:pt x="4384600" y="2485523"/>
                  </a:cubicBezTo>
                  <a:cubicBezTo>
                    <a:pt x="4385655" y="2489441"/>
                    <a:pt x="4382943" y="2505416"/>
                    <a:pt x="4383696" y="2510841"/>
                  </a:cubicBezTo>
                  <a:cubicBezTo>
                    <a:pt x="4384449" y="2516266"/>
                    <a:pt x="4385655" y="2515211"/>
                    <a:pt x="4389121" y="2518075"/>
                  </a:cubicBezTo>
                  <a:cubicBezTo>
                    <a:pt x="4392587" y="2520938"/>
                    <a:pt x="4400575" y="2528926"/>
                    <a:pt x="4404493" y="2528021"/>
                  </a:cubicBezTo>
                  <a:cubicBezTo>
                    <a:pt x="4408412" y="2527117"/>
                    <a:pt x="4409617" y="2514006"/>
                    <a:pt x="4412631" y="2512650"/>
                  </a:cubicBezTo>
                  <a:cubicBezTo>
                    <a:pt x="4415645" y="2511293"/>
                    <a:pt x="4420317" y="2516870"/>
                    <a:pt x="4422578" y="2519883"/>
                  </a:cubicBezTo>
                  <a:cubicBezTo>
                    <a:pt x="4424838" y="2522897"/>
                    <a:pt x="4424236" y="2530583"/>
                    <a:pt x="4426195" y="2530734"/>
                  </a:cubicBezTo>
                  <a:cubicBezTo>
                    <a:pt x="4428154" y="2530885"/>
                    <a:pt x="4432223" y="2521089"/>
                    <a:pt x="4434333" y="2520788"/>
                  </a:cubicBezTo>
                  <a:cubicBezTo>
                    <a:pt x="4436442" y="2520486"/>
                    <a:pt x="4442320" y="2523952"/>
                    <a:pt x="4438854" y="2528926"/>
                  </a:cubicBezTo>
                  <a:cubicBezTo>
                    <a:pt x="4435388" y="2533899"/>
                    <a:pt x="4417755" y="2543544"/>
                    <a:pt x="4413535" y="2550627"/>
                  </a:cubicBezTo>
                  <a:cubicBezTo>
                    <a:pt x="4409316" y="2557710"/>
                    <a:pt x="4411576" y="2569013"/>
                    <a:pt x="4413535" y="2571424"/>
                  </a:cubicBezTo>
                  <a:cubicBezTo>
                    <a:pt x="4415494" y="2573835"/>
                    <a:pt x="4421824" y="2566149"/>
                    <a:pt x="4425290" y="2565094"/>
                  </a:cubicBezTo>
                  <a:cubicBezTo>
                    <a:pt x="4428756" y="2564040"/>
                    <a:pt x="4434634" y="2562683"/>
                    <a:pt x="4434333" y="2565094"/>
                  </a:cubicBezTo>
                  <a:cubicBezTo>
                    <a:pt x="4434031" y="2567506"/>
                    <a:pt x="4423331" y="2576548"/>
                    <a:pt x="4423482" y="2579562"/>
                  </a:cubicBezTo>
                  <a:cubicBezTo>
                    <a:pt x="4423633" y="2582576"/>
                    <a:pt x="4435689" y="2581069"/>
                    <a:pt x="4435237" y="2583179"/>
                  </a:cubicBezTo>
                  <a:cubicBezTo>
                    <a:pt x="4434784" y="2585289"/>
                    <a:pt x="4420468" y="2589358"/>
                    <a:pt x="4420769" y="2592221"/>
                  </a:cubicBezTo>
                  <a:cubicBezTo>
                    <a:pt x="4421071" y="2595085"/>
                    <a:pt x="4440813" y="2599304"/>
                    <a:pt x="4437045" y="2600359"/>
                  </a:cubicBezTo>
                  <a:cubicBezTo>
                    <a:pt x="4433278" y="2601414"/>
                    <a:pt x="4408562" y="2595989"/>
                    <a:pt x="4398164" y="2598551"/>
                  </a:cubicBezTo>
                  <a:cubicBezTo>
                    <a:pt x="4387765" y="2601113"/>
                    <a:pt x="4378874" y="2611813"/>
                    <a:pt x="4374654" y="2615731"/>
                  </a:cubicBezTo>
                  <a:cubicBezTo>
                    <a:pt x="4370434" y="2619649"/>
                    <a:pt x="4375859" y="2619951"/>
                    <a:pt x="4372845" y="2622061"/>
                  </a:cubicBezTo>
                  <a:cubicBezTo>
                    <a:pt x="4369831" y="2624170"/>
                    <a:pt x="4356871" y="2625678"/>
                    <a:pt x="4356569" y="2628390"/>
                  </a:cubicBezTo>
                  <a:cubicBezTo>
                    <a:pt x="4356268" y="2631103"/>
                    <a:pt x="4366968" y="2637885"/>
                    <a:pt x="4371037" y="2638337"/>
                  </a:cubicBezTo>
                  <a:cubicBezTo>
                    <a:pt x="4375105" y="2638789"/>
                    <a:pt x="4376764" y="2632610"/>
                    <a:pt x="4380983" y="2631103"/>
                  </a:cubicBezTo>
                  <a:cubicBezTo>
                    <a:pt x="4385203" y="2629596"/>
                    <a:pt x="4393642" y="2628089"/>
                    <a:pt x="4396355" y="2629294"/>
                  </a:cubicBezTo>
                  <a:cubicBezTo>
                    <a:pt x="4399068" y="2630500"/>
                    <a:pt x="4394697" y="2636529"/>
                    <a:pt x="4397259" y="2638337"/>
                  </a:cubicBezTo>
                  <a:cubicBezTo>
                    <a:pt x="4399822" y="2640145"/>
                    <a:pt x="4407658" y="2638940"/>
                    <a:pt x="4411727" y="2640145"/>
                  </a:cubicBezTo>
                  <a:cubicBezTo>
                    <a:pt x="4415796" y="2641351"/>
                    <a:pt x="4417604" y="2644667"/>
                    <a:pt x="4421673" y="2645571"/>
                  </a:cubicBezTo>
                  <a:cubicBezTo>
                    <a:pt x="4425742" y="2646475"/>
                    <a:pt x="4432976" y="2644667"/>
                    <a:pt x="4436141" y="2645571"/>
                  </a:cubicBezTo>
                  <a:cubicBezTo>
                    <a:pt x="4439305" y="2646475"/>
                    <a:pt x="4437498" y="2648735"/>
                    <a:pt x="4440662" y="2650996"/>
                  </a:cubicBezTo>
                  <a:cubicBezTo>
                    <a:pt x="4443827" y="2653256"/>
                    <a:pt x="4451664" y="2657777"/>
                    <a:pt x="4455130" y="2659134"/>
                  </a:cubicBezTo>
                  <a:cubicBezTo>
                    <a:pt x="4458596" y="2660490"/>
                    <a:pt x="4457842" y="2660339"/>
                    <a:pt x="4461459" y="2659134"/>
                  </a:cubicBezTo>
                  <a:cubicBezTo>
                    <a:pt x="4465076" y="2657928"/>
                    <a:pt x="4475023" y="2651598"/>
                    <a:pt x="4476831" y="2651900"/>
                  </a:cubicBezTo>
                  <a:cubicBezTo>
                    <a:pt x="4478639" y="2652201"/>
                    <a:pt x="4473214" y="2658833"/>
                    <a:pt x="4472310" y="2660942"/>
                  </a:cubicBezTo>
                  <a:cubicBezTo>
                    <a:pt x="4471406" y="2663052"/>
                    <a:pt x="4468994" y="2662751"/>
                    <a:pt x="4471406" y="2664559"/>
                  </a:cubicBezTo>
                  <a:cubicBezTo>
                    <a:pt x="4473817" y="2666368"/>
                    <a:pt x="4488435" y="2671341"/>
                    <a:pt x="4486777" y="2671793"/>
                  </a:cubicBezTo>
                  <a:cubicBezTo>
                    <a:pt x="4485119" y="2672245"/>
                    <a:pt x="4464624" y="2667121"/>
                    <a:pt x="4461459" y="2667272"/>
                  </a:cubicBezTo>
                  <a:cubicBezTo>
                    <a:pt x="4458295" y="2667423"/>
                    <a:pt x="4465378" y="2671040"/>
                    <a:pt x="4467789" y="2672697"/>
                  </a:cubicBezTo>
                  <a:cubicBezTo>
                    <a:pt x="4470200" y="2674355"/>
                    <a:pt x="4473365" y="2676163"/>
                    <a:pt x="4475927" y="2677218"/>
                  </a:cubicBezTo>
                  <a:cubicBezTo>
                    <a:pt x="4478489" y="2678273"/>
                    <a:pt x="4479996" y="2678876"/>
                    <a:pt x="4483160" y="2679027"/>
                  </a:cubicBezTo>
                  <a:cubicBezTo>
                    <a:pt x="4486325" y="2679178"/>
                    <a:pt x="4490244" y="2677520"/>
                    <a:pt x="4494916" y="2678123"/>
                  </a:cubicBezTo>
                  <a:cubicBezTo>
                    <a:pt x="4499587" y="2678725"/>
                    <a:pt x="4507725" y="2682945"/>
                    <a:pt x="4511192" y="2682644"/>
                  </a:cubicBezTo>
                  <a:cubicBezTo>
                    <a:pt x="4514658" y="2682342"/>
                    <a:pt x="4514055" y="2676314"/>
                    <a:pt x="4515713" y="2676314"/>
                  </a:cubicBezTo>
                  <a:cubicBezTo>
                    <a:pt x="4517370" y="2676314"/>
                    <a:pt x="4518727" y="2680986"/>
                    <a:pt x="4521138" y="2682644"/>
                  </a:cubicBezTo>
                  <a:cubicBezTo>
                    <a:pt x="4523549" y="2684302"/>
                    <a:pt x="4525358" y="2684151"/>
                    <a:pt x="4530180" y="2686261"/>
                  </a:cubicBezTo>
                  <a:lnTo>
                    <a:pt x="4539429" y="2690265"/>
                  </a:lnTo>
                  <a:lnTo>
                    <a:pt x="4538240" y="2694094"/>
                  </a:lnTo>
                  <a:lnTo>
                    <a:pt x="4535097" y="2693268"/>
                  </a:lnTo>
                  <a:cubicBezTo>
                    <a:pt x="4532139" y="2692402"/>
                    <a:pt x="4529050" y="2691460"/>
                    <a:pt x="4526563" y="2690782"/>
                  </a:cubicBezTo>
                  <a:cubicBezTo>
                    <a:pt x="4526563" y="2690782"/>
                    <a:pt x="4517823" y="2687918"/>
                    <a:pt x="4513000" y="2687165"/>
                  </a:cubicBezTo>
                  <a:cubicBezTo>
                    <a:pt x="4508178" y="2686411"/>
                    <a:pt x="4502300" y="2686562"/>
                    <a:pt x="4497628" y="2686261"/>
                  </a:cubicBezTo>
                  <a:cubicBezTo>
                    <a:pt x="4497628" y="2686261"/>
                    <a:pt x="4489490" y="2686261"/>
                    <a:pt x="4484969" y="2685357"/>
                  </a:cubicBezTo>
                  <a:cubicBezTo>
                    <a:pt x="4480448" y="2684452"/>
                    <a:pt x="4474721" y="2682041"/>
                    <a:pt x="4470502" y="2680835"/>
                  </a:cubicBezTo>
                  <a:cubicBezTo>
                    <a:pt x="4466282" y="2679629"/>
                    <a:pt x="4462514" y="2677520"/>
                    <a:pt x="4459651" y="2678123"/>
                  </a:cubicBezTo>
                  <a:cubicBezTo>
                    <a:pt x="4456787" y="2678726"/>
                    <a:pt x="4453170" y="2682644"/>
                    <a:pt x="4453321" y="2684452"/>
                  </a:cubicBezTo>
                  <a:cubicBezTo>
                    <a:pt x="4453472" y="2686260"/>
                    <a:pt x="4458295" y="2687768"/>
                    <a:pt x="4460555" y="2688973"/>
                  </a:cubicBezTo>
                  <a:cubicBezTo>
                    <a:pt x="4462816" y="2690179"/>
                    <a:pt x="4464624" y="2690329"/>
                    <a:pt x="4466885" y="2691686"/>
                  </a:cubicBezTo>
                  <a:cubicBezTo>
                    <a:pt x="4469145" y="2693042"/>
                    <a:pt x="4471406" y="2696056"/>
                    <a:pt x="4474119" y="2697111"/>
                  </a:cubicBezTo>
                  <a:cubicBezTo>
                    <a:pt x="4476831" y="2698166"/>
                    <a:pt x="4480749" y="2697262"/>
                    <a:pt x="4483160" y="2698015"/>
                  </a:cubicBezTo>
                  <a:cubicBezTo>
                    <a:pt x="4485572" y="2698769"/>
                    <a:pt x="4486175" y="2700125"/>
                    <a:pt x="4488586" y="2701632"/>
                  </a:cubicBezTo>
                  <a:cubicBezTo>
                    <a:pt x="4490997" y="2703139"/>
                    <a:pt x="4494915" y="2706907"/>
                    <a:pt x="4497628" y="2707058"/>
                  </a:cubicBezTo>
                  <a:cubicBezTo>
                    <a:pt x="4500341" y="2707209"/>
                    <a:pt x="4501546" y="2702687"/>
                    <a:pt x="4504862" y="2702536"/>
                  </a:cubicBezTo>
                  <a:cubicBezTo>
                    <a:pt x="4508177" y="2702386"/>
                    <a:pt x="4517069" y="2704044"/>
                    <a:pt x="4517521" y="2706153"/>
                  </a:cubicBezTo>
                  <a:cubicBezTo>
                    <a:pt x="4517973" y="2708263"/>
                    <a:pt x="4513452" y="2714141"/>
                    <a:pt x="4507575" y="2715196"/>
                  </a:cubicBezTo>
                  <a:cubicBezTo>
                    <a:pt x="4501697" y="2716251"/>
                    <a:pt x="4485873" y="2711579"/>
                    <a:pt x="4482256" y="2712483"/>
                  </a:cubicBezTo>
                  <a:cubicBezTo>
                    <a:pt x="4478639" y="2713387"/>
                    <a:pt x="4485873" y="2718360"/>
                    <a:pt x="4485873" y="2720621"/>
                  </a:cubicBezTo>
                  <a:cubicBezTo>
                    <a:pt x="4485873" y="2722881"/>
                    <a:pt x="4483763" y="2725896"/>
                    <a:pt x="4482256" y="2726046"/>
                  </a:cubicBezTo>
                  <a:cubicBezTo>
                    <a:pt x="4480749" y="2726197"/>
                    <a:pt x="4478188" y="2720621"/>
                    <a:pt x="4476831" y="2721525"/>
                  </a:cubicBezTo>
                  <a:cubicBezTo>
                    <a:pt x="4475475" y="2722430"/>
                    <a:pt x="4476831" y="2726649"/>
                    <a:pt x="4474119" y="2731472"/>
                  </a:cubicBezTo>
                  <a:cubicBezTo>
                    <a:pt x="4471406" y="2736294"/>
                    <a:pt x="4463720" y="2747899"/>
                    <a:pt x="4460555" y="2750461"/>
                  </a:cubicBezTo>
                  <a:cubicBezTo>
                    <a:pt x="4457390" y="2753023"/>
                    <a:pt x="4457541" y="2748652"/>
                    <a:pt x="4455130" y="2746844"/>
                  </a:cubicBezTo>
                  <a:cubicBezTo>
                    <a:pt x="4452719" y="2745035"/>
                    <a:pt x="4448951" y="2741418"/>
                    <a:pt x="4446087" y="2739610"/>
                  </a:cubicBezTo>
                  <a:cubicBezTo>
                    <a:pt x="4443224" y="2737802"/>
                    <a:pt x="4440210" y="2735993"/>
                    <a:pt x="4437949" y="2735993"/>
                  </a:cubicBezTo>
                  <a:cubicBezTo>
                    <a:pt x="4435689" y="2735993"/>
                    <a:pt x="4431318" y="2737349"/>
                    <a:pt x="4432524" y="2739610"/>
                  </a:cubicBezTo>
                  <a:cubicBezTo>
                    <a:pt x="4433730" y="2741870"/>
                    <a:pt x="4438854" y="2744583"/>
                    <a:pt x="4445183" y="2749556"/>
                  </a:cubicBezTo>
                  <a:cubicBezTo>
                    <a:pt x="4445183" y="2749556"/>
                    <a:pt x="4467035" y="2765380"/>
                    <a:pt x="4470502" y="2769449"/>
                  </a:cubicBezTo>
                  <a:cubicBezTo>
                    <a:pt x="4473968" y="2773518"/>
                    <a:pt x="4466131" y="2770956"/>
                    <a:pt x="4465980" y="2773970"/>
                  </a:cubicBezTo>
                  <a:cubicBezTo>
                    <a:pt x="4465830" y="2776984"/>
                    <a:pt x="4465980" y="2783766"/>
                    <a:pt x="4469598" y="2787534"/>
                  </a:cubicBezTo>
                  <a:cubicBezTo>
                    <a:pt x="4470502" y="2788475"/>
                    <a:pt x="4471076" y="2790500"/>
                    <a:pt x="4471681" y="2792761"/>
                  </a:cubicBezTo>
                  <a:lnTo>
                    <a:pt x="4471912" y="2793435"/>
                  </a:lnTo>
                  <a:lnTo>
                    <a:pt x="4458785" y="2804266"/>
                  </a:lnTo>
                  <a:lnTo>
                    <a:pt x="4454904" y="2802996"/>
                  </a:lnTo>
                  <a:cubicBezTo>
                    <a:pt x="4452507" y="2802544"/>
                    <a:pt x="4450247" y="2802182"/>
                    <a:pt x="4448258" y="2801097"/>
                  </a:cubicBezTo>
                  <a:cubicBezTo>
                    <a:pt x="4444279" y="2798927"/>
                    <a:pt x="4438673" y="2794406"/>
                    <a:pt x="4438492" y="2792416"/>
                  </a:cubicBezTo>
                  <a:cubicBezTo>
                    <a:pt x="4438311" y="2790427"/>
                    <a:pt x="4443556" y="2790608"/>
                    <a:pt x="4447173" y="2789161"/>
                  </a:cubicBezTo>
                  <a:cubicBezTo>
                    <a:pt x="4450790" y="2787714"/>
                    <a:pt x="4458385" y="2786810"/>
                    <a:pt x="4460194" y="2783736"/>
                  </a:cubicBezTo>
                  <a:cubicBezTo>
                    <a:pt x="4462002" y="2780661"/>
                    <a:pt x="4459832" y="2774332"/>
                    <a:pt x="4458023" y="2770715"/>
                  </a:cubicBezTo>
                  <a:cubicBezTo>
                    <a:pt x="4456215" y="2767098"/>
                    <a:pt x="4453322" y="2764204"/>
                    <a:pt x="4449343" y="2762034"/>
                  </a:cubicBezTo>
                  <a:cubicBezTo>
                    <a:pt x="4445364" y="2759864"/>
                    <a:pt x="4439577" y="2758417"/>
                    <a:pt x="4434152" y="2757694"/>
                  </a:cubicBezTo>
                  <a:cubicBezTo>
                    <a:pt x="4428727" y="2756971"/>
                    <a:pt x="4421674" y="2757332"/>
                    <a:pt x="4416791" y="2757694"/>
                  </a:cubicBezTo>
                  <a:cubicBezTo>
                    <a:pt x="4411908" y="2758056"/>
                    <a:pt x="4408110" y="2760768"/>
                    <a:pt x="4404855" y="2759864"/>
                  </a:cubicBezTo>
                  <a:cubicBezTo>
                    <a:pt x="4401599" y="2758960"/>
                    <a:pt x="4399610" y="2752992"/>
                    <a:pt x="4397259" y="2752268"/>
                  </a:cubicBezTo>
                  <a:cubicBezTo>
                    <a:pt x="4394909" y="2751545"/>
                    <a:pt x="4395089" y="2755705"/>
                    <a:pt x="4390749" y="2755524"/>
                  </a:cubicBezTo>
                  <a:cubicBezTo>
                    <a:pt x="4386409" y="2755343"/>
                    <a:pt x="4373177" y="2750189"/>
                    <a:pt x="4371218" y="2751184"/>
                  </a:cubicBezTo>
                  <a:cubicBezTo>
                    <a:pt x="4369259" y="2752178"/>
                    <a:pt x="4378271" y="2758237"/>
                    <a:pt x="4378994" y="2761492"/>
                  </a:cubicBezTo>
                  <a:cubicBezTo>
                    <a:pt x="4379718" y="2764747"/>
                    <a:pt x="4377216" y="2767008"/>
                    <a:pt x="4375558" y="2770715"/>
                  </a:cubicBezTo>
                  <a:cubicBezTo>
                    <a:pt x="4373900" y="2774422"/>
                    <a:pt x="4369590" y="2779034"/>
                    <a:pt x="4369048" y="2783736"/>
                  </a:cubicBezTo>
                  <a:cubicBezTo>
                    <a:pt x="4368505" y="2788437"/>
                    <a:pt x="4372303" y="2793320"/>
                    <a:pt x="4372303" y="2798927"/>
                  </a:cubicBezTo>
                  <a:cubicBezTo>
                    <a:pt x="4372303" y="2804533"/>
                    <a:pt x="4369771" y="2811586"/>
                    <a:pt x="4369048" y="2817373"/>
                  </a:cubicBezTo>
                  <a:cubicBezTo>
                    <a:pt x="4368324" y="2823160"/>
                    <a:pt x="4368505" y="2828043"/>
                    <a:pt x="4367962" y="2833649"/>
                  </a:cubicBezTo>
                  <a:cubicBezTo>
                    <a:pt x="4367691" y="2836452"/>
                    <a:pt x="4366878" y="2839210"/>
                    <a:pt x="4366267" y="2842058"/>
                  </a:cubicBezTo>
                  <a:lnTo>
                    <a:pt x="4365827" y="2850356"/>
                  </a:lnTo>
                  <a:lnTo>
                    <a:pt x="4355603" y="2853530"/>
                  </a:lnTo>
                  <a:cubicBezTo>
                    <a:pt x="4339450" y="2856835"/>
                    <a:pt x="4322726" y="2858571"/>
                    <a:pt x="4305596" y="2858571"/>
                  </a:cubicBezTo>
                  <a:cubicBezTo>
                    <a:pt x="4185689" y="2858571"/>
                    <a:pt x="4085646" y="2773517"/>
                    <a:pt x="4062509" y="2660449"/>
                  </a:cubicBezTo>
                  <a:lnTo>
                    <a:pt x="4061369" y="2649135"/>
                  </a:lnTo>
                  <a:lnTo>
                    <a:pt x="4066992" y="2645909"/>
                  </a:lnTo>
                  <a:cubicBezTo>
                    <a:pt x="4072870" y="2641878"/>
                    <a:pt x="4078371" y="2636981"/>
                    <a:pt x="4079877" y="2634720"/>
                  </a:cubicBezTo>
                  <a:cubicBezTo>
                    <a:pt x="4082891" y="2630199"/>
                    <a:pt x="4070081" y="2627787"/>
                    <a:pt x="4069931" y="2624773"/>
                  </a:cubicBezTo>
                  <a:cubicBezTo>
                    <a:pt x="4069780" y="2621760"/>
                    <a:pt x="4075205" y="2619800"/>
                    <a:pt x="4078973" y="2616636"/>
                  </a:cubicBezTo>
                  <a:cubicBezTo>
                    <a:pt x="4082741" y="2613471"/>
                    <a:pt x="4089522" y="2609251"/>
                    <a:pt x="4092536" y="2605785"/>
                  </a:cubicBezTo>
                  <a:cubicBezTo>
                    <a:pt x="4095551" y="2602319"/>
                    <a:pt x="4096304" y="2599003"/>
                    <a:pt x="4097058" y="2595838"/>
                  </a:cubicBezTo>
                  <a:cubicBezTo>
                    <a:pt x="4097811" y="2592674"/>
                    <a:pt x="4100222" y="2588152"/>
                    <a:pt x="4097058" y="2586796"/>
                  </a:cubicBezTo>
                  <a:cubicBezTo>
                    <a:pt x="4093893" y="2585439"/>
                    <a:pt x="4083343" y="2587399"/>
                    <a:pt x="4078069" y="2587700"/>
                  </a:cubicBezTo>
                  <a:cubicBezTo>
                    <a:pt x="4072794" y="2588002"/>
                    <a:pt x="4069931" y="2589358"/>
                    <a:pt x="4065409" y="2588604"/>
                  </a:cubicBezTo>
                  <a:lnTo>
                    <a:pt x="4059494" y="2587487"/>
                  </a:lnTo>
                  <a:lnTo>
                    <a:pt x="4061343" y="2566520"/>
                  </a:lnTo>
                  <a:lnTo>
                    <a:pt x="4063707" y="2557772"/>
                  </a:lnTo>
                  <a:lnTo>
                    <a:pt x="4067218" y="2556052"/>
                  </a:lnTo>
                  <a:cubicBezTo>
                    <a:pt x="4071287" y="2552888"/>
                    <a:pt x="4074301" y="2548819"/>
                    <a:pt x="4076260" y="2546106"/>
                  </a:cubicBezTo>
                  <a:cubicBezTo>
                    <a:pt x="4078219" y="2543393"/>
                    <a:pt x="4077165" y="2540680"/>
                    <a:pt x="4078973" y="2539776"/>
                  </a:cubicBezTo>
                  <a:cubicBezTo>
                    <a:pt x="4080781" y="2538872"/>
                    <a:pt x="4083947" y="2540681"/>
                    <a:pt x="4087111" y="2540681"/>
                  </a:cubicBezTo>
                  <a:cubicBezTo>
                    <a:pt x="4090276" y="2540681"/>
                    <a:pt x="4094948" y="2538721"/>
                    <a:pt x="4097962" y="2539776"/>
                  </a:cubicBezTo>
                  <a:cubicBezTo>
                    <a:pt x="4100976" y="2540831"/>
                    <a:pt x="4102483" y="2543242"/>
                    <a:pt x="4105196" y="2547010"/>
                  </a:cubicBezTo>
                  <a:cubicBezTo>
                    <a:pt x="4107908" y="2550778"/>
                    <a:pt x="4112429" y="2558313"/>
                    <a:pt x="4114237" y="2562382"/>
                  </a:cubicBezTo>
                  <a:cubicBezTo>
                    <a:pt x="4116046" y="2566451"/>
                    <a:pt x="4117252" y="2570219"/>
                    <a:pt x="4116046" y="2571424"/>
                  </a:cubicBezTo>
                  <a:cubicBezTo>
                    <a:pt x="4114840" y="2572630"/>
                    <a:pt x="4108963" y="2567807"/>
                    <a:pt x="4107004" y="2569616"/>
                  </a:cubicBezTo>
                  <a:cubicBezTo>
                    <a:pt x="4105045" y="2571424"/>
                    <a:pt x="4104743" y="2579261"/>
                    <a:pt x="4104291" y="2582275"/>
                  </a:cubicBezTo>
                  <a:cubicBezTo>
                    <a:pt x="4103840" y="2585289"/>
                    <a:pt x="4103086" y="2587851"/>
                    <a:pt x="4104291" y="2587700"/>
                  </a:cubicBezTo>
                  <a:cubicBezTo>
                    <a:pt x="4105497" y="2587550"/>
                    <a:pt x="4108812" y="2583029"/>
                    <a:pt x="4111525" y="2581371"/>
                  </a:cubicBezTo>
                  <a:cubicBezTo>
                    <a:pt x="4114238" y="2579713"/>
                    <a:pt x="4116950" y="2578959"/>
                    <a:pt x="4120567" y="2577753"/>
                  </a:cubicBezTo>
                  <a:cubicBezTo>
                    <a:pt x="4124184" y="2576548"/>
                    <a:pt x="4129308" y="2575192"/>
                    <a:pt x="4133227" y="2574137"/>
                  </a:cubicBezTo>
                  <a:cubicBezTo>
                    <a:pt x="4137145" y="2573082"/>
                    <a:pt x="4140009" y="2571876"/>
                    <a:pt x="4144077" y="2571424"/>
                  </a:cubicBezTo>
                  <a:cubicBezTo>
                    <a:pt x="4148146" y="2570972"/>
                    <a:pt x="4154626" y="2570369"/>
                    <a:pt x="4157640" y="2571424"/>
                  </a:cubicBezTo>
                  <a:cubicBezTo>
                    <a:pt x="4160654" y="2572479"/>
                    <a:pt x="4160654" y="2576096"/>
                    <a:pt x="4162161" y="2577754"/>
                  </a:cubicBezTo>
                  <a:cubicBezTo>
                    <a:pt x="4163669" y="2579412"/>
                    <a:pt x="4165628" y="2581973"/>
                    <a:pt x="4166683" y="2581371"/>
                  </a:cubicBezTo>
                  <a:cubicBezTo>
                    <a:pt x="4167737" y="2580768"/>
                    <a:pt x="4167587" y="2576247"/>
                    <a:pt x="4168491" y="2574137"/>
                  </a:cubicBezTo>
                  <a:cubicBezTo>
                    <a:pt x="4169395" y="2572027"/>
                    <a:pt x="4171957" y="2570670"/>
                    <a:pt x="4172108" y="2568711"/>
                  </a:cubicBezTo>
                  <a:cubicBezTo>
                    <a:pt x="4172259" y="2566752"/>
                    <a:pt x="4171656" y="2562684"/>
                    <a:pt x="4169396" y="2562382"/>
                  </a:cubicBezTo>
                  <a:cubicBezTo>
                    <a:pt x="4167135" y="2562081"/>
                    <a:pt x="4160504" y="2565999"/>
                    <a:pt x="4158545" y="2566903"/>
                  </a:cubicBezTo>
                  <a:cubicBezTo>
                    <a:pt x="4156586" y="2567807"/>
                    <a:pt x="4158544" y="2568410"/>
                    <a:pt x="4157640" y="2567807"/>
                  </a:cubicBezTo>
                  <a:cubicBezTo>
                    <a:pt x="4156736" y="2567205"/>
                    <a:pt x="4154626" y="2564492"/>
                    <a:pt x="4153119" y="2563286"/>
                  </a:cubicBezTo>
                  <a:cubicBezTo>
                    <a:pt x="4151612" y="2562081"/>
                    <a:pt x="4148448" y="2561779"/>
                    <a:pt x="4148598" y="2560573"/>
                  </a:cubicBezTo>
                  <a:cubicBezTo>
                    <a:pt x="4148749" y="2559368"/>
                    <a:pt x="4153722" y="2557258"/>
                    <a:pt x="4154024" y="2556052"/>
                  </a:cubicBezTo>
                  <a:cubicBezTo>
                    <a:pt x="4154325" y="2554847"/>
                    <a:pt x="4151160" y="2554244"/>
                    <a:pt x="4150406" y="2553340"/>
                  </a:cubicBezTo>
                  <a:cubicBezTo>
                    <a:pt x="4149653" y="2552436"/>
                    <a:pt x="4148749" y="2552887"/>
                    <a:pt x="4149503" y="2550627"/>
                  </a:cubicBezTo>
                  <a:cubicBezTo>
                    <a:pt x="4150256" y="2548366"/>
                    <a:pt x="4154928" y="2542941"/>
                    <a:pt x="4154928" y="2539776"/>
                  </a:cubicBezTo>
                  <a:cubicBezTo>
                    <a:pt x="4154928" y="2536612"/>
                    <a:pt x="4148598" y="2533899"/>
                    <a:pt x="4149503" y="2531638"/>
                  </a:cubicBezTo>
                  <a:cubicBezTo>
                    <a:pt x="4150406" y="2529378"/>
                    <a:pt x="4156736" y="2527871"/>
                    <a:pt x="4160353" y="2526213"/>
                  </a:cubicBezTo>
                  <a:cubicBezTo>
                    <a:pt x="4163970" y="2524555"/>
                    <a:pt x="4167737" y="2522596"/>
                    <a:pt x="4171204" y="2521692"/>
                  </a:cubicBezTo>
                  <a:cubicBezTo>
                    <a:pt x="4174670" y="2520788"/>
                    <a:pt x="4179041" y="2521993"/>
                    <a:pt x="4181150" y="2520788"/>
                  </a:cubicBezTo>
                  <a:cubicBezTo>
                    <a:pt x="4183260" y="2519582"/>
                    <a:pt x="4181904" y="2515513"/>
                    <a:pt x="4183863" y="2514458"/>
                  </a:cubicBezTo>
                  <a:cubicBezTo>
                    <a:pt x="4185822" y="2513403"/>
                    <a:pt x="4190946" y="2515664"/>
                    <a:pt x="4192905" y="2514458"/>
                  </a:cubicBezTo>
                  <a:cubicBezTo>
                    <a:pt x="4194864" y="2513252"/>
                    <a:pt x="4194111" y="2509635"/>
                    <a:pt x="4195618" y="2507224"/>
                  </a:cubicBezTo>
                  <a:cubicBezTo>
                    <a:pt x="4197125" y="2504813"/>
                    <a:pt x="4200139" y="2501648"/>
                    <a:pt x="4201948" y="2499990"/>
                  </a:cubicBezTo>
                  <a:cubicBezTo>
                    <a:pt x="4203756" y="2498333"/>
                    <a:pt x="4204208" y="2498182"/>
                    <a:pt x="4206468" y="2497278"/>
                  </a:cubicBezTo>
                  <a:cubicBezTo>
                    <a:pt x="4208729" y="2496374"/>
                    <a:pt x="4213099" y="2494565"/>
                    <a:pt x="4215511" y="2494565"/>
                  </a:cubicBezTo>
                  <a:cubicBezTo>
                    <a:pt x="4217922" y="2494565"/>
                    <a:pt x="4219278" y="2497580"/>
                    <a:pt x="4220936" y="2497278"/>
                  </a:cubicBezTo>
                  <a:cubicBezTo>
                    <a:pt x="4222594" y="2496976"/>
                    <a:pt x="4223498" y="2493359"/>
                    <a:pt x="4225457" y="2492757"/>
                  </a:cubicBezTo>
                  <a:cubicBezTo>
                    <a:pt x="4227416" y="2492154"/>
                    <a:pt x="4230279" y="2494565"/>
                    <a:pt x="4232691" y="2493661"/>
                  </a:cubicBezTo>
                  <a:cubicBezTo>
                    <a:pt x="4235102" y="2492757"/>
                    <a:pt x="4235705" y="2492154"/>
                    <a:pt x="4239925" y="2487331"/>
                  </a:cubicBezTo>
                  <a:cubicBezTo>
                    <a:pt x="4244144" y="2482509"/>
                    <a:pt x="4255598" y="2470603"/>
                    <a:pt x="4258009" y="2464726"/>
                  </a:cubicBezTo>
                  <a:cubicBezTo>
                    <a:pt x="4260421" y="2458849"/>
                    <a:pt x="4254091" y="2454327"/>
                    <a:pt x="4254392" y="2452067"/>
                  </a:cubicBezTo>
                  <a:cubicBezTo>
                    <a:pt x="4254694" y="2449806"/>
                    <a:pt x="4258160" y="2451012"/>
                    <a:pt x="4259818" y="2451162"/>
                  </a:cubicBezTo>
                  <a:cubicBezTo>
                    <a:pt x="4261476" y="2451313"/>
                    <a:pt x="4262832" y="2453573"/>
                    <a:pt x="4264339" y="2452971"/>
                  </a:cubicBezTo>
                  <a:cubicBezTo>
                    <a:pt x="4265846" y="2452368"/>
                    <a:pt x="4268107" y="2449354"/>
                    <a:pt x="4268860" y="2447546"/>
                  </a:cubicBezTo>
                  <a:cubicBezTo>
                    <a:pt x="4269613" y="2445737"/>
                    <a:pt x="4270367" y="2443627"/>
                    <a:pt x="4268860" y="2442120"/>
                  </a:cubicBezTo>
                  <a:cubicBezTo>
                    <a:pt x="4267353" y="2440613"/>
                    <a:pt x="4260571" y="2440161"/>
                    <a:pt x="4259818" y="2438503"/>
                  </a:cubicBezTo>
                  <a:cubicBezTo>
                    <a:pt x="4259065" y="2436846"/>
                    <a:pt x="4261928" y="2434736"/>
                    <a:pt x="4264339" y="2432174"/>
                  </a:cubicBezTo>
                  <a:cubicBezTo>
                    <a:pt x="4266750" y="2429612"/>
                    <a:pt x="4272176" y="2426146"/>
                    <a:pt x="4274286" y="2423132"/>
                  </a:cubicBezTo>
                  <a:cubicBezTo>
                    <a:pt x="4276395" y="2420117"/>
                    <a:pt x="4276697" y="2416501"/>
                    <a:pt x="4276998" y="2414089"/>
                  </a:cubicBezTo>
                  <a:cubicBezTo>
                    <a:pt x="4277299" y="2411678"/>
                    <a:pt x="4276245" y="2410924"/>
                    <a:pt x="4276094" y="2408664"/>
                  </a:cubicBezTo>
                  <a:cubicBezTo>
                    <a:pt x="4275943" y="2406403"/>
                    <a:pt x="4277450" y="2401581"/>
                    <a:pt x="4276094" y="2400526"/>
                  </a:cubicBezTo>
                  <a:cubicBezTo>
                    <a:pt x="4274737" y="2399471"/>
                    <a:pt x="4270518" y="2401731"/>
                    <a:pt x="4267956" y="2402334"/>
                  </a:cubicBezTo>
                  <a:cubicBezTo>
                    <a:pt x="4265394" y="2402937"/>
                    <a:pt x="4260421" y="2406253"/>
                    <a:pt x="4260722" y="2404143"/>
                  </a:cubicBezTo>
                  <a:cubicBezTo>
                    <a:pt x="4261024" y="2402033"/>
                    <a:pt x="4265092" y="2393895"/>
                    <a:pt x="4269764" y="2389675"/>
                  </a:cubicBezTo>
                  <a:cubicBezTo>
                    <a:pt x="4274436" y="2385456"/>
                    <a:pt x="4289356" y="2379578"/>
                    <a:pt x="4288753" y="2378825"/>
                  </a:cubicBezTo>
                  <a:cubicBezTo>
                    <a:pt x="4288151" y="2378071"/>
                    <a:pt x="4272326" y="2381839"/>
                    <a:pt x="4266147" y="2385154"/>
                  </a:cubicBezTo>
                  <a:cubicBezTo>
                    <a:pt x="4259968" y="2388470"/>
                    <a:pt x="4255297" y="2394497"/>
                    <a:pt x="4251680" y="2398717"/>
                  </a:cubicBezTo>
                  <a:cubicBezTo>
                    <a:pt x="4248063" y="2402937"/>
                    <a:pt x="4247158" y="2408965"/>
                    <a:pt x="4244446" y="2410473"/>
                  </a:cubicBezTo>
                  <a:cubicBezTo>
                    <a:pt x="4241734" y="2411980"/>
                    <a:pt x="4238117" y="2405801"/>
                    <a:pt x="4235404" y="2407760"/>
                  </a:cubicBezTo>
                  <a:cubicBezTo>
                    <a:pt x="4232691" y="2409719"/>
                    <a:pt x="4230883" y="2418610"/>
                    <a:pt x="4228170" y="2422227"/>
                  </a:cubicBezTo>
                  <a:cubicBezTo>
                    <a:pt x="4225457" y="2425844"/>
                    <a:pt x="4223799" y="2428708"/>
                    <a:pt x="4219127" y="2429461"/>
                  </a:cubicBezTo>
                  <a:cubicBezTo>
                    <a:pt x="4214455" y="2430215"/>
                    <a:pt x="4204810" y="2427954"/>
                    <a:pt x="4200139" y="2426748"/>
                  </a:cubicBezTo>
                  <a:cubicBezTo>
                    <a:pt x="4195467" y="2425543"/>
                    <a:pt x="4194412" y="2424337"/>
                    <a:pt x="4191097" y="2422227"/>
                  </a:cubicBezTo>
                  <a:cubicBezTo>
                    <a:pt x="4187781" y="2420118"/>
                    <a:pt x="4183712" y="2415446"/>
                    <a:pt x="4180246" y="2414089"/>
                  </a:cubicBezTo>
                  <a:cubicBezTo>
                    <a:pt x="4176780" y="2412733"/>
                    <a:pt x="4172410" y="2415898"/>
                    <a:pt x="4170299" y="2414089"/>
                  </a:cubicBezTo>
                  <a:cubicBezTo>
                    <a:pt x="4169245" y="2413185"/>
                    <a:pt x="4169019" y="2411377"/>
                    <a:pt x="4168831" y="2409342"/>
                  </a:cubicBezTo>
                  <a:lnTo>
                    <a:pt x="4167908" y="2404817"/>
                  </a:lnTo>
                  <a:lnTo>
                    <a:pt x="4176933" y="2398237"/>
                  </a:lnTo>
                  <a:cubicBezTo>
                    <a:pt x="4200807" y="2383731"/>
                    <a:pt x="4227324" y="2373139"/>
                    <a:pt x="4255591" y="2367355"/>
                  </a:cubicBezTo>
                  <a:close/>
                  <a:moveTo>
                    <a:pt x="2631775" y="2342557"/>
                  </a:moveTo>
                  <a:cubicBezTo>
                    <a:pt x="2580953" y="2512039"/>
                    <a:pt x="2590950" y="2676028"/>
                    <a:pt x="2631821" y="2814808"/>
                  </a:cubicBezTo>
                  <a:cubicBezTo>
                    <a:pt x="2672692" y="2953588"/>
                    <a:pt x="2743805" y="2953690"/>
                    <a:pt x="2876998" y="3175237"/>
                  </a:cubicBezTo>
                  <a:cubicBezTo>
                    <a:pt x="2866352" y="2890785"/>
                    <a:pt x="2936670" y="2879939"/>
                    <a:pt x="2956501" y="2755756"/>
                  </a:cubicBezTo>
                  <a:cubicBezTo>
                    <a:pt x="2976331" y="2631572"/>
                    <a:pt x="2985400" y="2549911"/>
                    <a:pt x="2995983" y="2430139"/>
                  </a:cubicBezTo>
                  <a:cubicBezTo>
                    <a:pt x="2922264" y="2635234"/>
                    <a:pt x="2779199" y="2676527"/>
                    <a:pt x="2820347" y="3011030"/>
                  </a:cubicBezTo>
                  <a:cubicBezTo>
                    <a:pt x="2715922" y="2489840"/>
                    <a:pt x="2639719" y="2670344"/>
                    <a:pt x="2631775" y="2342557"/>
                  </a:cubicBezTo>
                  <a:close/>
                  <a:moveTo>
                    <a:pt x="4694359" y="2319325"/>
                  </a:moveTo>
                  <a:lnTo>
                    <a:pt x="4721885" y="2358041"/>
                  </a:lnTo>
                  <a:lnTo>
                    <a:pt x="4724427" y="2363007"/>
                  </a:lnTo>
                  <a:lnTo>
                    <a:pt x="4720385" y="2362379"/>
                  </a:lnTo>
                  <a:cubicBezTo>
                    <a:pt x="4712805" y="2359893"/>
                    <a:pt x="4704017" y="2354185"/>
                    <a:pt x="4701079" y="2354411"/>
                  </a:cubicBezTo>
                  <a:cubicBezTo>
                    <a:pt x="4697160" y="2354712"/>
                    <a:pt x="4700626" y="2359986"/>
                    <a:pt x="4703791" y="2365261"/>
                  </a:cubicBezTo>
                  <a:cubicBezTo>
                    <a:pt x="4706956" y="2370536"/>
                    <a:pt x="4722478" y="2385456"/>
                    <a:pt x="4720067" y="2386058"/>
                  </a:cubicBezTo>
                  <a:cubicBezTo>
                    <a:pt x="4717656" y="2386661"/>
                    <a:pt x="4692790" y="2372796"/>
                    <a:pt x="4689323" y="2368878"/>
                  </a:cubicBezTo>
                  <a:cubicBezTo>
                    <a:pt x="4685857" y="2364960"/>
                    <a:pt x="4699119" y="2364658"/>
                    <a:pt x="4699270" y="2362548"/>
                  </a:cubicBezTo>
                  <a:cubicBezTo>
                    <a:pt x="4699421" y="2360439"/>
                    <a:pt x="4693242" y="2359082"/>
                    <a:pt x="4690228" y="2356219"/>
                  </a:cubicBezTo>
                  <a:cubicBezTo>
                    <a:pt x="4687214" y="2353356"/>
                    <a:pt x="4681789" y="2348383"/>
                    <a:pt x="4681186" y="2345368"/>
                  </a:cubicBezTo>
                  <a:cubicBezTo>
                    <a:pt x="4680583" y="2342354"/>
                    <a:pt x="4685707" y="2340094"/>
                    <a:pt x="4686611" y="2338135"/>
                  </a:cubicBezTo>
                  <a:cubicBezTo>
                    <a:pt x="4687515" y="2336176"/>
                    <a:pt x="4686611" y="2335422"/>
                    <a:pt x="4686611" y="2333613"/>
                  </a:cubicBezTo>
                  <a:cubicBezTo>
                    <a:pt x="4686611" y="2333613"/>
                    <a:pt x="4684803" y="2330298"/>
                    <a:pt x="4686611" y="2327284"/>
                  </a:cubicBezTo>
                  <a:cubicBezTo>
                    <a:pt x="4687516" y="2325777"/>
                    <a:pt x="4690191" y="2323592"/>
                    <a:pt x="4692658" y="2321406"/>
                  </a:cubicBezTo>
                  <a:close/>
                  <a:moveTo>
                    <a:pt x="5955712" y="2311616"/>
                  </a:moveTo>
                  <a:cubicBezTo>
                    <a:pt x="5982145" y="2601588"/>
                    <a:pt x="5868126" y="2537969"/>
                    <a:pt x="5784328" y="2969776"/>
                  </a:cubicBezTo>
                  <a:cubicBezTo>
                    <a:pt x="5811725" y="2618083"/>
                    <a:pt x="5668660" y="2611169"/>
                    <a:pt x="5594941" y="2406073"/>
                  </a:cubicBezTo>
                  <a:cubicBezTo>
                    <a:pt x="5605525" y="2525846"/>
                    <a:pt x="5618604" y="2579431"/>
                    <a:pt x="5637862" y="2707625"/>
                  </a:cubicBezTo>
                  <a:cubicBezTo>
                    <a:pt x="5657120" y="2835819"/>
                    <a:pt x="5758951" y="2901098"/>
                    <a:pt x="5710489" y="3175236"/>
                  </a:cubicBezTo>
                  <a:cubicBezTo>
                    <a:pt x="5843682" y="2953690"/>
                    <a:pt x="5877922" y="2998690"/>
                    <a:pt x="5955665" y="2814808"/>
                  </a:cubicBezTo>
                  <a:cubicBezTo>
                    <a:pt x="6033409" y="2630925"/>
                    <a:pt x="6006533" y="2481099"/>
                    <a:pt x="5955712" y="2311616"/>
                  </a:cubicBezTo>
                  <a:close/>
                  <a:moveTo>
                    <a:pt x="4779745" y="2309200"/>
                  </a:moveTo>
                  <a:cubicBezTo>
                    <a:pt x="4777937" y="2307692"/>
                    <a:pt x="4776581" y="2311610"/>
                    <a:pt x="4774321" y="2311912"/>
                  </a:cubicBezTo>
                  <a:cubicBezTo>
                    <a:pt x="4772060" y="2312213"/>
                    <a:pt x="4766785" y="2309501"/>
                    <a:pt x="4766183" y="2311008"/>
                  </a:cubicBezTo>
                  <a:cubicBezTo>
                    <a:pt x="4765579" y="2312515"/>
                    <a:pt x="4768292" y="2318392"/>
                    <a:pt x="4770703" y="2320954"/>
                  </a:cubicBezTo>
                  <a:cubicBezTo>
                    <a:pt x="4773115" y="2323516"/>
                    <a:pt x="4778239" y="2326379"/>
                    <a:pt x="4780650" y="2326379"/>
                  </a:cubicBezTo>
                  <a:cubicBezTo>
                    <a:pt x="4783061" y="2326379"/>
                    <a:pt x="4785322" y="2326379"/>
                    <a:pt x="4785171" y="2320954"/>
                  </a:cubicBezTo>
                  <a:cubicBezTo>
                    <a:pt x="4785020" y="2315529"/>
                    <a:pt x="4781554" y="2310707"/>
                    <a:pt x="4779745" y="2309200"/>
                  </a:cubicBezTo>
                  <a:close/>
                  <a:moveTo>
                    <a:pt x="4398867" y="2308527"/>
                  </a:moveTo>
                  <a:lnTo>
                    <a:pt x="4399294" y="2309765"/>
                  </a:lnTo>
                  <a:cubicBezTo>
                    <a:pt x="4399256" y="2311347"/>
                    <a:pt x="4398993" y="2312741"/>
                    <a:pt x="4399068" y="2311912"/>
                  </a:cubicBezTo>
                  <a:cubicBezTo>
                    <a:pt x="4399105" y="2311497"/>
                    <a:pt x="4399030" y="2310499"/>
                    <a:pt x="4398919" y="2309192"/>
                  </a:cubicBezTo>
                  <a:close/>
                  <a:moveTo>
                    <a:pt x="4007180" y="2301430"/>
                  </a:moveTo>
                  <a:cubicBezTo>
                    <a:pt x="4010043" y="2301731"/>
                    <a:pt x="4009139" y="2303239"/>
                    <a:pt x="4013510" y="2304143"/>
                  </a:cubicBezTo>
                  <a:cubicBezTo>
                    <a:pt x="4017879" y="2305047"/>
                    <a:pt x="4028731" y="2308663"/>
                    <a:pt x="4033402" y="2306855"/>
                  </a:cubicBezTo>
                  <a:lnTo>
                    <a:pt x="4038283" y="2316433"/>
                  </a:lnTo>
                  <a:cubicBezTo>
                    <a:pt x="4035209" y="2318303"/>
                    <a:pt x="4027387" y="2316104"/>
                    <a:pt x="4019567" y="2313905"/>
                  </a:cubicBezTo>
                  <a:lnTo>
                    <a:pt x="4017234" y="2313321"/>
                  </a:lnTo>
                  <a:lnTo>
                    <a:pt x="4005652" y="2301739"/>
                  </a:lnTo>
                  <a:close/>
                  <a:moveTo>
                    <a:pt x="3938070" y="2291928"/>
                  </a:moveTo>
                  <a:lnTo>
                    <a:pt x="3953288" y="2307145"/>
                  </a:lnTo>
                  <a:lnTo>
                    <a:pt x="3953286" y="2307391"/>
                  </a:lnTo>
                  <a:cubicBezTo>
                    <a:pt x="3948878" y="2306939"/>
                    <a:pt x="3944130" y="2311319"/>
                    <a:pt x="3934275" y="2306988"/>
                  </a:cubicBezTo>
                  <a:lnTo>
                    <a:pt x="3928329" y="2303068"/>
                  </a:lnTo>
                  <a:lnTo>
                    <a:pt x="3929990" y="2300819"/>
                  </a:lnTo>
                  <a:close/>
                  <a:moveTo>
                    <a:pt x="4669825" y="2288300"/>
                  </a:moveTo>
                  <a:lnTo>
                    <a:pt x="4681203" y="2300819"/>
                  </a:lnTo>
                  <a:lnTo>
                    <a:pt x="4687009" y="2308986"/>
                  </a:lnTo>
                  <a:lnTo>
                    <a:pt x="4677456" y="2304961"/>
                  </a:lnTo>
                  <a:cubicBezTo>
                    <a:pt x="4673726" y="2303548"/>
                    <a:pt x="4670185" y="2302493"/>
                    <a:pt x="4668527" y="2302870"/>
                  </a:cubicBezTo>
                  <a:cubicBezTo>
                    <a:pt x="4665211" y="2303623"/>
                    <a:pt x="4668074" y="2309350"/>
                    <a:pt x="4667622" y="2313721"/>
                  </a:cubicBezTo>
                  <a:cubicBezTo>
                    <a:pt x="4667170" y="2318091"/>
                    <a:pt x="4667924" y="2326681"/>
                    <a:pt x="4665814" y="2329092"/>
                  </a:cubicBezTo>
                  <a:cubicBezTo>
                    <a:pt x="4663704" y="2331504"/>
                    <a:pt x="4659484" y="2329545"/>
                    <a:pt x="4654963" y="2328188"/>
                  </a:cubicBezTo>
                  <a:cubicBezTo>
                    <a:pt x="4650442" y="2326832"/>
                    <a:pt x="4643811" y="2321256"/>
                    <a:pt x="4638687" y="2320954"/>
                  </a:cubicBezTo>
                  <a:lnTo>
                    <a:pt x="4635799" y="2322325"/>
                  </a:lnTo>
                  <a:close/>
                  <a:moveTo>
                    <a:pt x="4541935" y="2285690"/>
                  </a:moveTo>
                  <a:cubicBezTo>
                    <a:pt x="4540277" y="2285539"/>
                    <a:pt x="4537414" y="2286443"/>
                    <a:pt x="4535606" y="2289306"/>
                  </a:cubicBezTo>
                  <a:cubicBezTo>
                    <a:pt x="4533797" y="2292170"/>
                    <a:pt x="4534701" y="2300609"/>
                    <a:pt x="4531085" y="2302870"/>
                  </a:cubicBezTo>
                  <a:cubicBezTo>
                    <a:pt x="4527468" y="2305130"/>
                    <a:pt x="4516918" y="2297595"/>
                    <a:pt x="4513904" y="2302870"/>
                  </a:cubicBezTo>
                  <a:cubicBezTo>
                    <a:pt x="4510890" y="2308145"/>
                    <a:pt x="4510589" y="2332257"/>
                    <a:pt x="4513000" y="2334518"/>
                  </a:cubicBezTo>
                  <a:cubicBezTo>
                    <a:pt x="4515412" y="2336778"/>
                    <a:pt x="4526111" y="2320201"/>
                    <a:pt x="4528372" y="2316433"/>
                  </a:cubicBezTo>
                  <a:cubicBezTo>
                    <a:pt x="4530632" y="2312666"/>
                    <a:pt x="4534550" y="2310857"/>
                    <a:pt x="4537414" y="2306487"/>
                  </a:cubicBezTo>
                  <a:cubicBezTo>
                    <a:pt x="4540277" y="2302116"/>
                    <a:pt x="4544799" y="2293677"/>
                    <a:pt x="4545552" y="2290211"/>
                  </a:cubicBezTo>
                  <a:cubicBezTo>
                    <a:pt x="4546306" y="2286744"/>
                    <a:pt x="4543593" y="2285840"/>
                    <a:pt x="4541935" y="2285690"/>
                  </a:cubicBezTo>
                  <a:close/>
                  <a:moveTo>
                    <a:pt x="4882827" y="2269414"/>
                  </a:moveTo>
                  <a:cubicBezTo>
                    <a:pt x="4879663" y="2270016"/>
                    <a:pt x="4886595" y="2282525"/>
                    <a:pt x="4883732" y="2283882"/>
                  </a:cubicBezTo>
                  <a:cubicBezTo>
                    <a:pt x="4880868" y="2285238"/>
                    <a:pt x="4868209" y="2274387"/>
                    <a:pt x="4865647" y="2277552"/>
                  </a:cubicBezTo>
                  <a:cubicBezTo>
                    <a:pt x="4863085" y="2280716"/>
                    <a:pt x="4866250" y="2298047"/>
                    <a:pt x="4868360" y="2302870"/>
                  </a:cubicBezTo>
                  <a:cubicBezTo>
                    <a:pt x="4870470" y="2307692"/>
                    <a:pt x="4871676" y="2305130"/>
                    <a:pt x="4878306" y="2311008"/>
                  </a:cubicBezTo>
                  <a:cubicBezTo>
                    <a:pt x="4884937" y="2316885"/>
                    <a:pt x="4899706" y="2329846"/>
                    <a:pt x="4908146" y="2338135"/>
                  </a:cubicBezTo>
                  <a:cubicBezTo>
                    <a:pt x="4916585" y="2346423"/>
                    <a:pt x="4923970" y="2354863"/>
                    <a:pt x="4928943" y="2360740"/>
                  </a:cubicBezTo>
                  <a:cubicBezTo>
                    <a:pt x="4933916" y="2366618"/>
                    <a:pt x="4934971" y="2371440"/>
                    <a:pt x="4937985" y="2373399"/>
                  </a:cubicBezTo>
                  <a:cubicBezTo>
                    <a:pt x="4940999" y="2375358"/>
                    <a:pt x="4945520" y="2374755"/>
                    <a:pt x="4947027" y="2372495"/>
                  </a:cubicBezTo>
                  <a:cubicBezTo>
                    <a:pt x="4948535" y="2370234"/>
                    <a:pt x="4945973" y="2363604"/>
                    <a:pt x="4947027" y="2359836"/>
                  </a:cubicBezTo>
                  <a:cubicBezTo>
                    <a:pt x="4948082" y="2356068"/>
                    <a:pt x="4952754" y="2353054"/>
                    <a:pt x="4953357" y="2349889"/>
                  </a:cubicBezTo>
                  <a:cubicBezTo>
                    <a:pt x="4953959" y="2346725"/>
                    <a:pt x="4951699" y="2343711"/>
                    <a:pt x="4950645" y="2340847"/>
                  </a:cubicBezTo>
                  <a:cubicBezTo>
                    <a:pt x="4949589" y="2337984"/>
                    <a:pt x="4948685" y="2336326"/>
                    <a:pt x="4947027" y="2332709"/>
                  </a:cubicBezTo>
                  <a:cubicBezTo>
                    <a:pt x="4945370" y="2329092"/>
                    <a:pt x="4943109" y="2323667"/>
                    <a:pt x="4940698" y="2319146"/>
                  </a:cubicBezTo>
                  <a:cubicBezTo>
                    <a:pt x="4938286" y="2314625"/>
                    <a:pt x="4934368" y="2310104"/>
                    <a:pt x="4932560" y="2305583"/>
                  </a:cubicBezTo>
                  <a:cubicBezTo>
                    <a:pt x="4930752" y="2301062"/>
                    <a:pt x="4931655" y="2295335"/>
                    <a:pt x="4929847" y="2292019"/>
                  </a:cubicBezTo>
                  <a:cubicBezTo>
                    <a:pt x="4928039" y="2288704"/>
                    <a:pt x="4926230" y="2287649"/>
                    <a:pt x="4921709" y="2285690"/>
                  </a:cubicBezTo>
                  <a:cubicBezTo>
                    <a:pt x="4917188" y="2283731"/>
                    <a:pt x="4909201" y="2282977"/>
                    <a:pt x="4902720" y="2280264"/>
                  </a:cubicBezTo>
                  <a:cubicBezTo>
                    <a:pt x="4896240" y="2277552"/>
                    <a:pt x="4885992" y="2268811"/>
                    <a:pt x="4882827" y="2269414"/>
                  </a:cubicBezTo>
                  <a:close/>
                  <a:moveTo>
                    <a:pt x="4546061" y="2260937"/>
                  </a:moveTo>
                  <a:cubicBezTo>
                    <a:pt x="4540579" y="2261125"/>
                    <a:pt x="4535681" y="2261879"/>
                    <a:pt x="4534701" y="2263084"/>
                  </a:cubicBezTo>
                  <a:cubicBezTo>
                    <a:pt x="4532743" y="2265495"/>
                    <a:pt x="4546607" y="2272277"/>
                    <a:pt x="4549169" y="2276647"/>
                  </a:cubicBezTo>
                  <a:cubicBezTo>
                    <a:pt x="4551731" y="2281018"/>
                    <a:pt x="4547662" y="2288252"/>
                    <a:pt x="4550073" y="2289306"/>
                  </a:cubicBezTo>
                  <a:cubicBezTo>
                    <a:pt x="4552484" y="2290361"/>
                    <a:pt x="4560472" y="2284936"/>
                    <a:pt x="4563637" y="2282977"/>
                  </a:cubicBezTo>
                  <a:cubicBezTo>
                    <a:pt x="4566801" y="2281018"/>
                    <a:pt x="4566199" y="2278004"/>
                    <a:pt x="4569062" y="2277552"/>
                  </a:cubicBezTo>
                  <a:cubicBezTo>
                    <a:pt x="4571925" y="2277100"/>
                    <a:pt x="4578707" y="2280867"/>
                    <a:pt x="4580817" y="2280264"/>
                  </a:cubicBezTo>
                  <a:cubicBezTo>
                    <a:pt x="4582926" y="2279662"/>
                    <a:pt x="4582776" y="2274990"/>
                    <a:pt x="4581721" y="2273935"/>
                  </a:cubicBezTo>
                  <a:cubicBezTo>
                    <a:pt x="4580666" y="2272880"/>
                    <a:pt x="4577953" y="2275894"/>
                    <a:pt x="4574487" y="2273935"/>
                  </a:cubicBezTo>
                  <a:cubicBezTo>
                    <a:pt x="4571021" y="2271976"/>
                    <a:pt x="4567555" y="2264290"/>
                    <a:pt x="4560924" y="2262180"/>
                  </a:cubicBezTo>
                  <a:cubicBezTo>
                    <a:pt x="4557608" y="2261125"/>
                    <a:pt x="4551543" y="2260748"/>
                    <a:pt x="4546061" y="2260937"/>
                  </a:cubicBezTo>
                  <a:close/>
                  <a:moveTo>
                    <a:pt x="4888996" y="2212166"/>
                  </a:moveTo>
                  <a:lnTo>
                    <a:pt x="4904561" y="2237271"/>
                  </a:lnTo>
                  <a:lnTo>
                    <a:pt x="4904260" y="2237229"/>
                  </a:lnTo>
                  <a:cubicBezTo>
                    <a:pt x="4898793" y="2238048"/>
                    <a:pt x="4889722" y="2241835"/>
                    <a:pt x="4887348" y="2238670"/>
                  </a:cubicBezTo>
                  <a:cubicBezTo>
                    <a:pt x="4884184" y="2234450"/>
                    <a:pt x="4890061" y="2217722"/>
                    <a:pt x="4889157" y="2212447"/>
                  </a:cubicBezTo>
                  <a:close/>
                  <a:moveTo>
                    <a:pt x="3782813" y="2136671"/>
                  </a:moveTo>
                  <a:lnTo>
                    <a:pt x="3905906" y="2259764"/>
                  </a:lnTo>
                  <a:lnTo>
                    <a:pt x="3894890" y="2271885"/>
                  </a:lnTo>
                  <a:cubicBezTo>
                    <a:pt x="3878620" y="2291600"/>
                    <a:pt x="3863742" y="2312506"/>
                    <a:pt x="3850406" y="2334454"/>
                  </a:cubicBezTo>
                  <a:lnTo>
                    <a:pt x="3826687" y="2380786"/>
                  </a:lnTo>
                  <a:lnTo>
                    <a:pt x="3821771" y="2385952"/>
                  </a:lnTo>
                  <a:cubicBezTo>
                    <a:pt x="3819800" y="2388065"/>
                    <a:pt x="3817766" y="2390127"/>
                    <a:pt x="3815844" y="2391484"/>
                  </a:cubicBezTo>
                  <a:cubicBezTo>
                    <a:pt x="3808158" y="2396909"/>
                    <a:pt x="3793540" y="2408815"/>
                    <a:pt x="3786909" y="2415898"/>
                  </a:cubicBezTo>
                  <a:cubicBezTo>
                    <a:pt x="3780278" y="2422981"/>
                    <a:pt x="3780127" y="2428557"/>
                    <a:pt x="3776058" y="2433982"/>
                  </a:cubicBezTo>
                  <a:cubicBezTo>
                    <a:pt x="3771989" y="2439408"/>
                    <a:pt x="3768071" y="2444381"/>
                    <a:pt x="3762495" y="2448450"/>
                  </a:cubicBezTo>
                  <a:cubicBezTo>
                    <a:pt x="3756919" y="2452519"/>
                    <a:pt x="3748178" y="2454176"/>
                    <a:pt x="3742602" y="2458396"/>
                  </a:cubicBezTo>
                  <a:cubicBezTo>
                    <a:pt x="3737026" y="2462616"/>
                    <a:pt x="3733710" y="2467439"/>
                    <a:pt x="3729039" y="2473768"/>
                  </a:cubicBezTo>
                  <a:cubicBezTo>
                    <a:pt x="3724366" y="2480098"/>
                    <a:pt x="3718640" y="2488537"/>
                    <a:pt x="3714571" y="2496373"/>
                  </a:cubicBezTo>
                  <a:cubicBezTo>
                    <a:pt x="3710502" y="2504210"/>
                    <a:pt x="3704473" y="2515362"/>
                    <a:pt x="3704624" y="2520788"/>
                  </a:cubicBezTo>
                  <a:cubicBezTo>
                    <a:pt x="3704775" y="2526213"/>
                    <a:pt x="3714119" y="2526514"/>
                    <a:pt x="3715475" y="2528926"/>
                  </a:cubicBezTo>
                  <a:cubicBezTo>
                    <a:pt x="3716831" y="2531337"/>
                    <a:pt x="3714721" y="2532693"/>
                    <a:pt x="3712762" y="2535255"/>
                  </a:cubicBezTo>
                  <a:cubicBezTo>
                    <a:pt x="3710803" y="2537817"/>
                    <a:pt x="3706734" y="2543845"/>
                    <a:pt x="3703720" y="2544298"/>
                  </a:cubicBezTo>
                  <a:cubicBezTo>
                    <a:pt x="3700706" y="2544750"/>
                    <a:pt x="3699651" y="2537365"/>
                    <a:pt x="3694678" y="2537968"/>
                  </a:cubicBezTo>
                  <a:cubicBezTo>
                    <a:pt x="3689704" y="2538571"/>
                    <a:pt x="3678703" y="2547462"/>
                    <a:pt x="3673881" y="2547915"/>
                  </a:cubicBezTo>
                  <a:cubicBezTo>
                    <a:pt x="3669058" y="2548367"/>
                    <a:pt x="3666797" y="2544599"/>
                    <a:pt x="3665743" y="2540681"/>
                  </a:cubicBezTo>
                  <a:cubicBezTo>
                    <a:pt x="3664688" y="2536762"/>
                    <a:pt x="3668455" y="2528624"/>
                    <a:pt x="3667551" y="2524405"/>
                  </a:cubicBezTo>
                  <a:cubicBezTo>
                    <a:pt x="3666647" y="2520185"/>
                    <a:pt x="3662427" y="2518979"/>
                    <a:pt x="3660317" y="2515362"/>
                  </a:cubicBezTo>
                  <a:cubicBezTo>
                    <a:pt x="3658207" y="2511746"/>
                    <a:pt x="3655796" y="2507375"/>
                    <a:pt x="3654892" y="2502703"/>
                  </a:cubicBezTo>
                  <a:cubicBezTo>
                    <a:pt x="3653988" y="2498031"/>
                    <a:pt x="3657303" y="2491852"/>
                    <a:pt x="3654892" y="2487331"/>
                  </a:cubicBezTo>
                  <a:cubicBezTo>
                    <a:pt x="3652481" y="2482810"/>
                    <a:pt x="3644493" y="2474974"/>
                    <a:pt x="3640424" y="2475577"/>
                  </a:cubicBezTo>
                  <a:cubicBezTo>
                    <a:pt x="3636356" y="2476179"/>
                    <a:pt x="3632136" y="2489291"/>
                    <a:pt x="3630478" y="2490948"/>
                  </a:cubicBezTo>
                  <a:cubicBezTo>
                    <a:pt x="3628820" y="2492606"/>
                    <a:pt x="3632437" y="2489441"/>
                    <a:pt x="3630478" y="2485523"/>
                  </a:cubicBezTo>
                  <a:cubicBezTo>
                    <a:pt x="3628519" y="2481604"/>
                    <a:pt x="3625052" y="2469548"/>
                    <a:pt x="3618723" y="2467438"/>
                  </a:cubicBezTo>
                  <a:lnTo>
                    <a:pt x="3614288" y="2467096"/>
                  </a:lnTo>
                  <a:lnTo>
                    <a:pt x="3621508" y="2433921"/>
                  </a:lnTo>
                  <a:cubicBezTo>
                    <a:pt x="3647637" y="2332363"/>
                    <a:pt x="3695786" y="2239643"/>
                    <a:pt x="3760561" y="2161154"/>
                  </a:cubicBezTo>
                  <a:close/>
                  <a:moveTo>
                    <a:pt x="4825082" y="2133043"/>
                  </a:moveTo>
                  <a:lnTo>
                    <a:pt x="4850631" y="2161154"/>
                  </a:lnTo>
                  <a:lnTo>
                    <a:pt x="4885080" y="2206935"/>
                  </a:lnTo>
                  <a:lnTo>
                    <a:pt x="4881924" y="2207022"/>
                  </a:lnTo>
                  <a:cubicBezTo>
                    <a:pt x="4879814" y="2209282"/>
                    <a:pt x="4879663" y="2224203"/>
                    <a:pt x="4876498" y="2226011"/>
                  </a:cubicBezTo>
                  <a:cubicBezTo>
                    <a:pt x="4873333" y="2227820"/>
                    <a:pt x="4862181" y="2214558"/>
                    <a:pt x="4862934" y="2217873"/>
                  </a:cubicBezTo>
                  <a:cubicBezTo>
                    <a:pt x="4863688" y="2221188"/>
                    <a:pt x="4885389" y="2246657"/>
                    <a:pt x="4881019" y="2245904"/>
                  </a:cubicBezTo>
                  <a:cubicBezTo>
                    <a:pt x="4876649" y="2245150"/>
                    <a:pt x="4841685" y="2213803"/>
                    <a:pt x="4839425" y="2214256"/>
                  </a:cubicBezTo>
                  <a:cubicBezTo>
                    <a:pt x="4837164" y="2214708"/>
                    <a:pt x="4859920" y="2240780"/>
                    <a:pt x="4867456" y="2248616"/>
                  </a:cubicBezTo>
                  <a:cubicBezTo>
                    <a:pt x="4874991" y="2256453"/>
                    <a:pt x="4878758" y="2259919"/>
                    <a:pt x="4884636" y="2261275"/>
                  </a:cubicBezTo>
                  <a:cubicBezTo>
                    <a:pt x="4890513" y="2262632"/>
                    <a:pt x="4898802" y="2260673"/>
                    <a:pt x="4902720" y="2256754"/>
                  </a:cubicBezTo>
                  <a:cubicBezTo>
                    <a:pt x="4904680" y="2254795"/>
                    <a:pt x="4906676" y="2250802"/>
                    <a:pt x="4907863" y="2246921"/>
                  </a:cubicBezTo>
                  <a:lnTo>
                    <a:pt x="4908505" y="2243632"/>
                  </a:lnTo>
                  <a:lnTo>
                    <a:pt x="4922551" y="2266287"/>
                  </a:lnTo>
                  <a:cubicBezTo>
                    <a:pt x="4943377" y="2303542"/>
                    <a:pt x="4960927" y="2342878"/>
                    <a:pt x="4974810" y="2383903"/>
                  </a:cubicBezTo>
                  <a:lnTo>
                    <a:pt x="4976191" y="2388547"/>
                  </a:lnTo>
                  <a:lnTo>
                    <a:pt x="4976132" y="2389167"/>
                  </a:lnTo>
                  <a:cubicBezTo>
                    <a:pt x="4975887" y="2394498"/>
                    <a:pt x="4975887" y="2400451"/>
                    <a:pt x="4975058" y="2404143"/>
                  </a:cubicBezTo>
                  <a:cubicBezTo>
                    <a:pt x="4973401" y="2411527"/>
                    <a:pt x="4969934" y="2416501"/>
                    <a:pt x="4968729" y="2422227"/>
                  </a:cubicBezTo>
                  <a:cubicBezTo>
                    <a:pt x="4967523" y="2427954"/>
                    <a:pt x="4967825" y="2428557"/>
                    <a:pt x="4967825" y="2438503"/>
                  </a:cubicBezTo>
                  <a:cubicBezTo>
                    <a:pt x="4967825" y="2448450"/>
                    <a:pt x="4968126" y="2467891"/>
                    <a:pt x="4968729" y="2481906"/>
                  </a:cubicBezTo>
                  <a:cubicBezTo>
                    <a:pt x="4969332" y="2495921"/>
                    <a:pt x="4967372" y="2528926"/>
                    <a:pt x="4969633" y="2527117"/>
                  </a:cubicBezTo>
                  <a:cubicBezTo>
                    <a:pt x="4971894" y="2525309"/>
                    <a:pt x="4978223" y="2483112"/>
                    <a:pt x="4982292" y="2471055"/>
                  </a:cubicBezTo>
                  <a:cubicBezTo>
                    <a:pt x="4986361" y="2458999"/>
                    <a:pt x="4991636" y="2468343"/>
                    <a:pt x="4994047" y="2454779"/>
                  </a:cubicBezTo>
                  <a:lnTo>
                    <a:pt x="4994112" y="2454268"/>
                  </a:lnTo>
                  <a:lnTo>
                    <a:pt x="5000890" y="2485411"/>
                  </a:lnTo>
                  <a:cubicBezTo>
                    <a:pt x="5003997" y="2502803"/>
                    <a:pt x="5006467" y="2520416"/>
                    <a:pt x="5008276" y="2538224"/>
                  </a:cubicBezTo>
                  <a:lnTo>
                    <a:pt x="5011732" y="2606680"/>
                  </a:lnTo>
                  <a:lnTo>
                    <a:pt x="4906398" y="2606680"/>
                  </a:lnTo>
                  <a:lnTo>
                    <a:pt x="4903519" y="2605154"/>
                  </a:lnTo>
                  <a:cubicBezTo>
                    <a:pt x="4902473" y="2604447"/>
                    <a:pt x="4901816" y="2603750"/>
                    <a:pt x="4901816" y="2603072"/>
                  </a:cubicBezTo>
                  <a:cubicBezTo>
                    <a:pt x="4901816" y="2597647"/>
                    <a:pt x="4892020" y="2591317"/>
                    <a:pt x="4890965" y="2585892"/>
                  </a:cubicBezTo>
                  <a:cubicBezTo>
                    <a:pt x="4889910" y="2580467"/>
                    <a:pt x="4893377" y="2575795"/>
                    <a:pt x="4895486" y="2570520"/>
                  </a:cubicBezTo>
                  <a:cubicBezTo>
                    <a:pt x="4897596" y="2565245"/>
                    <a:pt x="4900611" y="2557408"/>
                    <a:pt x="4903625" y="2554244"/>
                  </a:cubicBezTo>
                  <a:cubicBezTo>
                    <a:pt x="4906639" y="2551079"/>
                    <a:pt x="4910557" y="2554244"/>
                    <a:pt x="4913571" y="2551531"/>
                  </a:cubicBezTo>
                  <a:cubicBezTo>
                    <a:pt x="4916585" y="2548819"/>
                    <a:pt x="4922613" y="2543695"/>
                    <a:pt x="4921709" y="2537968"/>
                  </a:cubicBezTo>
                  <a:cubicBezTo>
                    <a:pt x="4920805" y="2532241"/>
                    <a:pt x="4906789" y="2523048"/>
                    <a:pt x="4908146" y="2517171"/>
                  </a:cubicBezTo>
                  <a:cubicBezTo>
                    <a:pt x="4909502" y="2511293"/>
                    <a:pt x="4924120" y="2505567"/>
                    <a:pt x="4929847" y="2502703"/>
                  </a:cubicBezTo>
                  <a:cubicBezTo>
                    <a:pt x="4935574" y="2499840"/>
                    <a:pt x="4939492" y="2501498"/>
                    <a:pt x="4942506" y="2499990"/>
                  </a:cubicBezTo>
                  <a:cubicBezTo>
                    <a:pt x="4945520" y="2498483"/>
                    <a:pt x="4946124" y="2496675"/>
                    <a:pt x="4947932" y="2493661"/>
                  </a:cubicBezTo>
                  <a:cubicBezTo>
                    <a:pt x="4949740" y="2490647"/>
                    <a:pt x="4950644" y="2487934"/>
                    <a:pt x="4953357" y="2481906"/>
                  </a:cubicBezTo>
                  <a:cubicBezTo>
                    <a:pt x="4956069" y="2475878"/>
                    <a:pt x="4963002" y="2466384"/>
                    <a:pt x="4964207" y="2457492"/>
                  </a:cubicBezTo>
                  <a:cubicBezTo>
                    <a:pt x="4965413" y="2448601"/>
                    <a:pt x="4962249" y="2433229"/>
                    <a:pt x="4960591" y="2428557"/>
                  </a:cubicBezTo>
                  <a:cubicBezTo>
                    <a:pt x="4958933" y="2423885"/>
                    <a:pt x="4956672" y="2426146"/>
                    <a:pt x="4954261" y="2429461"/>
                  </a:cubicBezTo>
                  <a:cubicBezTo>
                    <a:pt x="4951850" y="2432777"/>
                    <a:pt x="4947931" y="2441517"/>
                    <a:pt x="4946123" y="2448450"/>
                  </a:cubicBezTo>
                  <a:cubicBezTo>
                    <a:pt x="4944315" y="2455382"/>
                    <a:pt x="4945370" y="2465027"/>
                    <a:pt x="4943411" y="2471055"/>
                  </a:cubicBezTo>
                  <a:cubicBezTo>
                    <a:pt x="4941452" y="2477083"/>
                    <a:pt x="4937985" y="2483413"/>
                    <a:pt x="4934368" y="2484619"/>
                  </a:cubicBezTo>
                  <a:cubicBezTo>
                    <a:pt x="4930751" y="2485824"/>
                    <a:pt x="4924422" y="2481153"/>
                    <a:pt x="4921709" y="2478289"/>
                  </a:cubicBezTo>
                  <a:cubicBezTo>
                    <a:pt x="4918997" y="2475426"/>
                    <a:pt x="4918243" y="2472863"/>
                    <a:pt x="4918092" y="2467438"/>
                  </a:cubicBezTo>
                  <a:cubicBezTo>
                    <a:pt x="4917942" y="2462013"/>
                    <a:pt x="4919298" y="2452519"/>
                    <a:pt x="4920805" y="2445737"/>
                  </a:cubicBezTo>
                  <a:cubicBezTo>
                    <a:pt x="4922312" y="2438955"/>
                    <a:pt x="4928491" y="2432777"/>
                    <a:pt x="4927134" y="2426748"/>
                  </a:cubicBezTo>
                  <a:cubicBezTo>
                    <a:pt x="4925778" y="2420720"/>
                    <a:pt x="4919147" y="2416048"/>
                    <a:pt x="4912667" y="2409568"/>
                  </a:cubicBezTo>
                  <a:cubicBezTo>
                    <a:pt x="4906187" y="2403088"/>
                    <a:pt x="4894130" y="2389976"/>
                    <a:pt x="4888253" y="2387867"/>
                  </a:cubicBezTo>
                  <a:cubicBezTo>
                    <a:pt x="4882375" y="2385757"/>
                    <a:pt x="4879662" y="2390881"/>
                    <a:pt x="4877402" y="2396909"/>
                  </a:cubicBezTo>
                  <a:cubicBezTo>
                    <a:pt x="4875141" y="2402937"/>
                    <a:pt x="4877101" y="2418912"/>
                    <a:pt x="4874690" y="2424036"/>
                  </a:cubicBezTo>
                  <a:cubicBezTo>
                    <a:pt x="4872278" y="2429160"/>
                    <a:pt x="4867305" y="2430064"/>
                    <a:pt x="4862934" y="2427653"/>
                  </a:cubicBezTo>
                  <a:cubicBezTo>
                    <a:pt x="4858564" y="2425241"/>
                    <a:pt x="4848316" y="2413185"/>
                    <a:pt x="4848467" y="2409568"/>
                  </a:cubicBezTo>
                  <a:cubicBezTo>
                    <a:pt x="4848618" y="2405951"/>
                    <a:pt x="4862633" y="2408815"/>
                    <a:pt x="4863839" y="2405951"/>
                  </a:cubicBezTo>
                  <a:cubicBezTo>
                    <a:pt x="4865044" y="2403088"/>
                    <a:pt x="4860523" y="2394046"/>
                    <a:pt x="4855701" y="2392388"/>
                  </a:cubicBezTo>
                  <a:cubicBezTo>
                    <a:pt x="4850878" y="2390731"/>
                    <a:pt x="4841233" y="2401280"/>
                    <a:pt x="4834904" y="2396005"/>
                  </a:cubicBezTo>
                  <a:cubicBezTo>
                    <a:pt x="4828574" y="2390730"/>
                    <a:pt x="4827368" y="2371139"/>
                    <a:pt x="4817724" y="2360740"/>
                  </a:cubicBezTo>
                  <a:cubicBezTo>
                    <a:pt x="4808078" y="2350341"/>
                    <a:pt x="4788637" y="2338587"/>
                    <a:pt x="4777033" y="2333613"/>
                  </a:cubicBezTo>
                  <a:cubicBezTo>
                    <a:pt x="4771232" y="2331127"/>
                    <a:pt x="4765165" y="2329808"/>
                    <a:pt x="4759966" y="2329431"/>
                  </a:cubicBezTo>
                  <a:lnTo>
                    <a:pt x="4757438" y="2329744"/>
                  </a:lnTo>
                  <a:lnTo>
                    <a:pt x="4716303" y="2271885"/>
                  </a:lnTo>
                  <a:lnTo>
                    <a:pt x="4701989" y="2256136"/>
                  </a:lnTo>
                  <a:close/>
                  <a:moveTo>
                    <a:pt x="4281710" y="2124890"/>
                  </a:moveTo>
                  <a:lnTo>
                    <a:pt x="4281710" y="2318926"/>
                  </a:lnTo>
                  <a:lnTo>
                    <a:pt x="4275669" y="2319231"/>
                  </a:lnTo>
                  <a:cubicBezTo>
                    <a:pt x="4226465" y="2324228"/>
                    <a:pt x="4180865" y="2341410"/>
                    <a:pt x="4141933" y="2367712"/>
                  </a:cubicBezTo>
                  <a:lnTo>
                    <a:pt x="4131362" y="2376434"/>
                  </a:lnTo>
                  <a:lnTo>
                    <a:pt x="4130154" y="2369246"/>
                  </a:lnTo>
                  <a:cubicBezTo>
                    <a:pt x="4129189" y="2358486"/>
                    <a:pt x="4125181" y="2346038"/>
                    <a:pt x="4121111" y="2336694"/>
                  </a:cubicBezTo>
                  <a:cubicBezTo>
                    <a:pt x="4117042" y="2327351"/>
                    <a:pt x="4108904" y="2322076"/>
                    <a:pt x="4103027" y="2317705"/>
                  </a:cubicBezTo>
                  <a:cubicBezTo>
                    <a:pt x="4097150" y="2313335"/>
                    <a:pt x="4095642" y="2307307"/>
                    <a:pt x="4088559" y="2304142"/>
                  </a:cubicBezTo>
                  <a:cubicBezTo>
                    <a:pt x="4081476" y="2300978"/>
                    <a:pt x="4069269" y="2310472"/>
                    <a:pt x="4061433" y="2308663"/>
                  </a:cubicBezTo>
                  <a:cubicBezTo>
                    <a:pt x="4053596" y="2306855"/>
                    <a:pt x="4048020" y="2295553"/>
                    <a:pt x="4041540" y="2293292"/>
                  </a:cubicBezTo>
                  <a:cubicBezTo>
                    <a:pt x="4035060" y="2291032"/>
                    <a:pt x="4025716" y="2296005"/>
                    <a:pt x="4022551" y="2295101"/>
                  </a:cubicBezTo>
                  <a:cubicBezTo>
                    <a:pt x="4019387" y="2294197"/>
                    <a:pt x="4023757" y="2289826"/>
                    <a:pt x="4022551" y="2287867"/>
                  </a:cubicBezTo>
                  <a:cubicBezTo>
                    <a:pt x="4021346" y="2285907"/>
                    <a:pt x="4018331" y="2283195"/>
                    <a:pt x="4015317" y="2283345"/>
                  </a:cubicBezTo>
                  <a:cubicBezTo>
                    <a:pt x="4012304" y="2283496"/>
                    <a:pt x="4007631" y="2288319"/>
                    <a:pt x="4004467" y="2288771"/>
                  </a:cubicBezTo>
                  <a:cubicBezTo>
                    <a:pt x="4001302" y="2289223"/>
                    <a:pt x="4000248" y="2287565"/>
                    <a:pt x="3996329" y="2286058"/>
                  </a:cubicBezTo>
                  <a:cubicBezTo>
                    <a:pt x="3994370" y="2285305"/>
                    <a:pt x="3991431" y="2283459"/>
                    <a:pt x="3988530" y="2281933"/>
                  </a:cubicBezTo>
                  <a:lnTo>
                    <a:pt x="3984743" y="2280831"/>
                  </a:lnTo>
                  <a:lnTo>
                    <a:pt x="3965994" y="2262082"/>
                  </a:lnTo>
                  <a:lnTo>
                    <a:pt x="3995973" y="2234836"/>
                  </a:lnTo>
                  <a:cubicBezTo>
                    <a:pt x="4068093" y="2175317"/>
                    <a:pt x="4157648" y="2136168"/>
                    <a:pt x="4255830" y="2126197"/>
                  </a:cubicBezTo>
                  <a:close/>
                  <a:moveTo>
                    <a:pt x="4322558" y="2124541"/>
                  </a:moveTo>
                  <a:lnTo>
                    <a:pt x="4355364" y="2126197"/>
                  </a:lnTo>
                  <a:cubicBezTo>
                    <a:pt x="4453545" y="2136168"/>
                    <a:pt x="4543099" y="2175317"/>
                    <a:pt x="4615220" y="2234836"/>
                  </a:cubicBezTo>
                  <a:lnTo>
                    <a:pt x="4625949" y="2244587"/>
                  </a:lnTo>
                  <a:lnTo>
                    <a:pt x="4622072" y="2243361"/>
                  </a:lnTo>
                  <a:cubicBezTo>
                    <a:pt x="4615968" y="2241383"/>
                    <a:pt x="4609978" y="2239499"/>
                    <a:pt x="4606135" y="2238670"/>
                  </a:cubicBezTo>
                  <a:cubicBezTo>
                    <a:pt x="4598449" y="2237012"/>
                    <a:pt x="4597394" y="2237012"/>
                    <a:pt x="4592572" y="2238670"/>
                  </a:cubicBezTo>
                  <a:cubicBezTo>
                    <a:pt x="4587749" y="2240328"/>
                    <a:pt x="4580214" y="2244246"/>
                    <a:pt x="4577200" y="2248616"/>
                  </a:cubicBezTo>
                  <a:cubicBezTo>
                    <a:pt x="4574186" y="2252987"/>
                    <a:pt x="4573583" y="2261878"/>
                    <a:pt x="4574487" y="2264892"/>
                  </a:cubicBezTo>
                  <a:cubicBezTo>
                    <a:pt x="4575391" y="2267906"/>
                    <a:pt x="4579461" y="2267454"/>
                    <a:pt x="4582625" y="2266701"/>
                  </a:cubicBezTo>
                  <a:cubicBezTo>
                    <a:pt x="4585790" y="2265948"/>
                    <a:pt x="4587297" y="2260522"/>
                    <a:pt x="4593476" y="2260371"/>
                  </a:cubicBezTo>
                  <a:cubicBezTo>
                    <a:pt x="4599655" y="2260220"/>
                    <a:pt x="4613519" y="2262632"/>
                    <a:pt x="4619698" y="2265797"/>
                  </a:cubicBezTo>
                  <a:cubicBezTo>
                    <a:pt x="4622788" y="2267379"/>
                    <a:pt x="4626216" y="2268924"/>
                    <a:pt x="4628514" y="2270996"/>
                  </a:cubicBezTo>
                  <a:lnTo>
                    <a:pt x="4628855" y="2271499"/>
                  </a:lnTo>
                  <a:lnTo>
                    <a:pt x="4589156" y="2311198"/>
                  </a:lnTo>
                  <a:lnTo>
                    <a:pt x="4578104" y="2308295"/>
                  </a:lnTo>
                  <a:cubicBezTo>
                    <a:pt x="4572076" y="2307692"/>
                    <a:pt x="4570719" y="2305583"/>
                    <a:pt x="4566349" y="2306487"/>
                  </a:cubicBezTo>
                  <a:cubicBezTo>
                    <a:pt x="4561979" y="2307391"/>
                    <a:pt x="4556101" y="2310706"/>
                    <a:pt x="4551881" y="2313721"/>
                  </a:cubicBezTo>
                  <a:cubicBezTo>
                    <a:pt x="4547662" y="2316734"/>
                    <a:pt x="4545401" y="2320502"/>
                    <a:pt x="4541031" y="2324571"/>
                  </a:cubicBezTo>
                  <a:cubicBezTo>
                    <a:pt x="4536660" y="2328640"/>
                    <a:pt x="4528070" y="2334367"/>
                    <a:pt x="4525659" y="2338135"/>
                  </a:cubicBezTo>
                  <a:cubicBezTo>
                    <a:pt x="4523248" y="2341902"/>
                    <a:pt x="4525659" y="2343711"/>
                    <a:pt x="4526563" y="2347177"/>
                  </a:cubicBezTo>
                  <a:cubicBezTo>
                    <a:pt x="4527467" y="2350643"/>
                    <a:pt x="4532290" y="2355013"/>
                    <a:pt x="4531085" y="2358932"/>
                  </a:cubicBezTo>
                  <a:cubicBezTo>
                    <a:pt x="4529879" y="2362850"/>
                    <a:pt x="4524453" y="2367221"/>
                    <a:pt x="4519329" y="2370687"/>
                  </a:cubicBezTo>
                  <a:cubicBezTo>
                    <a:pt x="4514205" y="2374153"/>
                    <a:pt x="4508027" y="2378975"/>
                    <a:pt x="4500341" y="2379729"/>
                  </a:cubicBezTo>
                  <a:cubicBezTo>
                    <a:pt x="4494576" y="2380294"/>
                    <a:pt x="4478724" y="2371195"/>
                    <a:pt x="4473765" y="2371315"/>
                  </a:cubicBezTo>
                  <a:lnTo>
                    <a:pt x="4473751" y="2371417"/>
                  </a:lnTo>
                  <a:lnTo>
                    <a:pt x="4469260" y="2367712"/>
                  </a:lnTo>
                  <a:cubicBezTo>
                    <a:pt x="4459527" y="2361136"/>
                    <a:pt x="4449377" y="2355131"/>
                    <a:pt x="4438859" y="2349743"/>
                  </a:cubicBezTo>
                  <a:lnTo>
                    <a:pt x="4415524" y="2339540"/>
                  </a:lnTo>
                  <a:lnTo>
                    <a:pt x="4417152" y="2337230"/>
                  </a:lnTo>
                  <a:cubicBezTo>
                    <a:pt x="4421975" y="2333312"/>
                    <a:pt x="4432675" y="2330599"/>
                    <a:pt x="4437045" y="2324571"/>
                  </a:cubicBezTo>
                  <a:cubicBezTo>
                    <a:pt x="4441416" y="2318543"/>
                    <a:pt x="4442471" y="2309350"/>
                    <a:pt x="4443375" y="2301061"/>
                  </a:cubicBezTo>
                  <a:cubicBezTo>
                    <a:pt x="4444279" y="2292773"/>
                    <a:pt x="4448348" y="2275743"/>
                    <a:pt x="4442471" y="2274839"/>
                  </a:cubicBezTo>
                  <a:cubicBezTo>
                    <a:pt x="4436593" y="2273935"/>
                    <a:pt x="4415344" y="2292019"/>
                    <a:pt x="4408110" y="2295636"/>
                  </a:cubicBezTo>
                  <a:cubicBezTo>
                    <a:pt x="4400877" y="2299253"/>
                    <a:pt x="4400575" y="2293828"/>
                    <a:pt x="4399068" y="2296540"/>
                  </a:cubicBezTo>
                  <a:cubicBezTo>
                    <a:pt x="4398314" y="2297896"/>
                    <a:pt x="4398352" y="2301325"/>
                    <a:pt x="4398559" y="2304622"/>
                  </a:cubicBezTo>
                  <a:lnTo>
                    <a:pt x="4398867" y="2308527"/>
                  </a:lnTo>
                  <a:lnTo>
                    <a:pt x="4398164" y="2306487"/>
                  </a:lnTo>
                  <a:cubicBezTo>
                    <a:pt x="4396205" y="2306638"/>
                    <a:pt x="4388368" y="2307843"/>
                    <a:pt x="4387313" y="2312816"/>
                  </a:cubicBezTo>
                  <a:cubicBezTo>
                    <a:pt x="4386786" y="2315303"/>
                    <a:pt x="4387049" y="2319711"/>
                    <a:pt x="4387878" y="2324232"/>
                  </a:cubicBezTo>
                  <a:lnTo>
                    <a:pt x="4389976" y="2330646"/>
                  </a:lnTo>
                  <a:lnTo>
                    <a:pt x="4371704" y="2325215"/>
                  </a:lnTo>
                  <a:cubicBezTo>
                    <a:pt x="4359901" y="2322491"/>
                    <a:pt x="4347826" y="2320480"/>
                    <a:pt x="4335525" y="2319231"/>
                  </a:cubicBezTo>
                  <a:lnTo>
                    <a:pt x="4322558" y="2318576"/>
                  </a:lnTo>
                  <a:close/>
                  <a:moveTo>
                    <a:pt x="4761978" y="2071854"/>
                  </a:moveTo>
                  <a:lnTo>
                    <a:pt x="4796827" y="2103527"/>
                  </a:lnTo>
                  <a:lnTo>
                    <a:pt x="4782756" y="2117598"/>
                  </a:lnTo>
                  <a:lnTo>
                    <a:pt x="4777033" y="2109366"/>
                  </a:lnTo>
                  <a:cubicBezTo>
                    <a:pt x="4772663" y="2104091"/>
                    <a:pt x="4763018" y="2097762"/>
                    <a:pt x="4758949" y="2092186"/>
                  </a:cubicBezTo>
                  <a:cubicBezTo>
                    <a:pt x="4754880" y="2086610"/>
                    <a:pt x="4752167" y="2079828"/>
                    <a:pt x="4752619" y="2075910"/>
                  </a:cubicBezTo>
                  <a:cubicBezTo>
                    <a:pt x="4752958" y="2072971"/>
                    <a:pt x="4760164" y="2074525"/>
                    <a:pt x="4762029" y="2072371"/>
                  </a:cubicBezTo>
                  <a:close/>
                  <a:moveTo>
                    <a:pt x="4906026" y="2052098"/>
                  </a:moveTo>
                  <a:lnTo>
                    <a:pt x="4906337" y="2052400"/>
                  </a:lnTo>
                  <a:cubicBezTo>
                    <a:pt x="4914626" y="2059935"/>
                    <a:pt x="4912516" y="2058277"/>
                    <a:pt x="4917188" y="2060538"/>
                  </a:cubicBezTo>
                  <a:cubicBezTo>
                    <a:pt x="4921860" y="2062798"/>
                    <a:pt x="4929546" y="2063552"/>
                    <a:pt x="4934368" y="2065963"/>
                  </a:cubicBezTo>
                  <a:cubicBezTo>
                    <a:pt x="4939191" y="2068374"/>
                    <a:pt x="4941150" y="2072745"/>
                    <a:pt x="4946123" y="2075006"/>
                  </a:cubicBezTo>
                  <a:cubicBezTo>
                    <a:pt x="4951096" y="2077266"/>
                    <a:pt x="4956069" y="2073951"/>
                    <a:pt x="4964207" y="2079527"/>
                  </a:cubicBezTo>
                  <a:cubicBezTo>
                    <a:pt x="4972346" y="2085102"/>
                    <a:pt x="4986813" y="2100324"/>
                    <a:pt x="4994951" y="2108462"/>
                  </a:cubicBezTo>
                  <a:cubicBezTo>
                    <a:pt x="5003089" y="2116600"/>
                    <a:pt x="5006405" y="2122176"/>
                    <a:pt x="5013036" y="2128355"/>
                  </a:cubicBezTo>
                  <a:cubicBezTo>
                    <a:pt x="5019666" y="2134534"/>
                    <a:pt x="5028257" y="2141918"/>
                    <a:pt x="5034737" y="2145535"/>
                  </a:cubicBezTo>
                  <a:cubicBezTo>
                    <a:pt x="5041217" y="2149152"/>
                    <a:pt x="5046342" y="2150810"/>
                    <a:pt x="5051917" y="2150056"/>
                  </a:cubicBezTo>
                  <a:cubicBezTo>
                    <a:pt x="5057493" y="2149303"/>
                    <a:pt x="5066234" y="2144178"/>
                    <a:pt x="5068193" y="2141014"/>
                  </a:cubicBezTo>
                  <a:cubicBezTo>
                    <a:pt x="5070152" y="2137849"/>
                    <a:pt x="5062015" y="2137095"/>
                    <a:pt x="5063672" y="2131067"/>
                  </a:cubicBezTo>
                  <a:cubicBezTo>
                    <a:pt x="5065330" y="2125039"/>
                    <a:pt x="5070755" y="2109366"/>
                    <a:pt x="5078140" y="2104845"/>
                  </a:cubicBezTo>
                  <a:lnTo>
                    <a:pt x="5086162" y="2103910"/>
                  </a:lnTo>
                  <a:lnTo>
                    <a:pt x="5101811" y="2127686"/>
                  </a:lnTo>
                  <a:cubicBezTo>
                    <a:pt x="5171790" y="2242857"/>
                    <a:pt x="5217485" y="2374415"/>
                    <a:pt x="5231788" y="2515253"/>
                  </a:cubicBezTo>
                  <a:lnTo>
                    <a:pt x="5236405" y="2606680"/>
                  </a:lnTo>
                  <a:lnTo>
                    <a:pt x="5056076" y="2606681"/>
                  </a:lnTo>
                  <a:lnTo>
                    <a:pt x="5052391" y="2533690"/>
                  </a:lnTo>
                  <a:cubicBezTo>
                    <a:pt x="5037013" y="2382279"/>
                    <a:pt x="4976638" y="2244169"/>
                    <a:pt x="4884849" y="2132947"/>
                  </a:cubicBezTo>
                  <a:lnTo>
                    <a:pt x="4856438" y="2101686"/>
                  </a:lnTo>
                  <a:close/>
                  <a:moveTo>
                    <a:pt x="3623945" y="1977803"/>
                  </a:moveTo>
                  <a:lnTo>
                    <a:pt x="3751457" y="2105315"/>
                  </a:lnTo>
                  <a:lnTo>
                    <a:pt x="3726343" y="2132947"/>
                  </a:lnTo>
                  <a:cubicBezTo>
                    <a:pt x="3646027" y="2230267"/>
                    <a:pt x="3589763" y="2348172"/>
                    <a:pt x="3566651" y="2477561"/>
                  </a:cubicBezTo>
                  <a:lnTo>
                    <a:pt x="3560103" y="2524392"/>
                  </a:lnTo>
                  <a:lnTo>
                    <a:pt x="3552715" y="2529830"/>
                  </a:lnTo>
                  <a:cubicBezTo>
                    <a:pt x="3547289" y="2533598"/>
                    <a:pt x="3541562" y="2531488"/>
                    <a:pt x="3537343" y="2536159"/>
                  </a:cubicBezTo>
                  <a:cubicBezTo>
                    <a:pt x="3533123" y="2540831"/>
                    <a:pt x="3529808" y="2552737"/>
                    <a:pt x="3527396" y="2557861"/>
                  </a:cubicBezTo>
                  <a:cubicBezTo>
                    <a:pt x="3524985" y="2562985"/>
                    <a:pt x="3523629" y="2562382"/>
                    <a:pt x="3522875" y="2566903"/>
                  </a:cubicBezTo>
                  <a:cubicBezTo>
                    <a:pt x="3522122" y="2571424"/>
                    <a:pt x="3524684" y="2577603"/>
                    <a:pt x="3522875" y="2584988"/>
                  </a:cubicBezTo>
                  <a:cubicBezTo>
                    <a:pt x="3521971" y="2588680"/>
                    <a:pt x="3520389" y="2592881"/>
                    <a:pt x="3518467" y="2597336"/>
                  </a:cubicBezTo>
                  <a:lnTo>
                    <a:pt x="3514128" y="2606680"/>
                  </a:lnTo>
                  <a:lnTo>
                    <a:pt x="3374788" y="2606681"/>
                  </a:lnTo>
                  <a:lnTo>
                    <a:pt x="3379404" y="2515253"/>
                  </a:lnTo>
                  <a:cubicBezTo>
                    <a:pt x="3398475" y="2327469"/>
                    <a:pt x="3473353" y="2156183"/>
                    <a:pt x="3587193" y="2018242"/>
                  </a:cubicBezTo>
                  <a:close/>
                  <a:moveTo>
                    <a:pt x="4983949" y="1974175"/>
                  </a:moveTo>
                  <a:lnTo>
                    <a:pt x="5024000" y="2018241"/>
                  </a:lnTo>
                  <a:lnTo>
                    <a:pt x="5044422" y="2044879"/>
                  </a:lnTo>
                  <a:lnTo>
                    <a:pt x="5034737" y="2038837"/>
                  </a:lnTo>
                  <a:cubicBezTo>
                    <a:pt x="5025845" y="2031301"/>
                    <a:pt x="5018461" y="2020752"/>
                    <a:pt x="5010323" y="2012614"/>
                  </a:cubicBezTo>
                  <a:cubicBezTo>
                    <a:pt x="5002185" y="2004476"/>
                    <a:pt x="4997664" y="1999201"/>
                    <a:pt x="4985909" y="1990008"/>
                  </a:cubicBezTo>
                  <a:lnTo>
                    <a:pt x="4975464" y="1982660"/>
                  </a:lnTo>
                  <a:close/>
                  <a:moveTo>
                    <a:pt x="2812696" y="1905462"/>
                  </a:moveTo>
                  <a:cubicBezTo>
                    <a:pt x="2723626" y="1977596"/>
                    <a:pt x="2668192" y="2157544"/>
                    <a:pt x="2664290" y="2295599"/>
                  </a:cubicBezTo>
                  <a:cubicBezTo>
                    <a:pt x="2660387" y="2433654"/>
                    <a:pt x="2761706" y="2566028"/>
                    <a:pt x="2789282" y="2733794"/>
                  </a:cubicBezTo>
                  <a:cubicBezTo>
                    <a:pt x="2829528" y="2538303"/>
                    <a:pt x="2902191" y="2543764"/>
                    <a:pt x="2951374" y="2439725"/>
                  </a:cubicBezTo>
                  <a:cubicBezTo>
                    <a:pt x="3000557" y="2335686"/>
                    <a:pt x="3057509" y="2279685"/>
                    <a:pt x="3084378" y="2109555"/>
                  </a:cubicBezTo>
                  <a:cubicBezTo>
                    <a:pt x="2997909" y="2255041"/>
                    <a:pt x="2859205" y="2242559"/>
                    <a:pt x="2791254" y="2540059"/>
                  </a:cubicBezTo>
                  <a:cubicBezTo>
                    <a:pt x="2838173" y="2076748"/>
                    <a:pt x="2720867" y="2210034"/>
                    <a:pt x="2812696" y="1905462"/>
                  </a:cubicBezTo>
                  <a:close/>
                  <a:moveTo>
                    <a:pt x="4281710" y="1905324"/>
                  </a:moveTo>
                  <a:lnTo>
                    <a:pt x="4281710" y="2079403"/>
                  </a:lnTo>
                  <a:lnTo>
                    <a:pt x="4251179" y="2080945"/>
                  </a:lnTo>
                  <a:cubicBezTo>
                    <a:pt x="4143822" y="2091848"/>
                    <a:pt x="4045899" y="2134655"/>
                    <a:pt x="3967039" y="2199736"/>
                  </a:cubicBezTo>
                  <a:lnTo>
                    <a:pt x="3933831" y="2229918"/>
                  </a:lnTo>
                  <a:lnTo>
                    <a:pt x="3810737" y="2106824"/>
                  </a:lnTo>
                  <a:lnTo>
                    <a:pt x="3856308" y="2065408"/>
                  </a:lnTo>
                  <a:cubicBezTo>
                    <a:pt x="3960960" y="1979040"/>
                    <a:pt x="4090911" y="1922232"/>
                    <a:pt x="4233378" y="1907764"/>
                  </a:cubicBezTo>
                  <a:close/>
                  <a:moveTo>
                    <a:pt x="4322558" y="1904974"/>
                  </a:moveTo>
                  <a:lnTo>
                    <a:pt x="4377814" y="1907764"/>
                  </a:lnTo>
                  <a:cubicBezTo>
                    <a:pt x="4502473" y="1920424"/>
                    <a:pt x="4617549" y="1965500"/>
                    <a:pt x="4714479" y="2034430"/>
                  </a:cubicBezTo>
                  <a:lnTo>
                    <a:pt x="4718801" y="2037744"/>
                  </a:lnTo>
                  <a:lnTo>
                    <a:pt x="4715546" y="2043414"/>
                  </a:lnTo>
                  <a:cubicBezTo>
                    <a:pt x="4713135" y="2049348"/>
                    <a:pt x="4711628" y="2056469"/>
                    <a:pt x="4711025" y="2060538"/>
                  </a:cubicBezTo>
                  <a:cubicBezTo>
                    <a:pt x="4709819" y="2068676"/>
                    <a:pt x="4709970" y="2073348"/>
                    <a:pt x="4718259" y="2082239"/>
                  </a:cubicBezTo>
                  <a:cubicBezTo>
                    <a:pt x="4726547" y="2091131"/>
                    <a:pt x="4752921" y="2109517"/>
                    <a:pt x="4760757" y="2113887"/>
                  </a:cubicBezTo>
                  <a:cubicBezTo>
                    <a:pt x="4768594" y="2118257"/>
                    <a:pt x="4761209" y="2106804"/>
                    <a:pt x="4765278" y="2108462"/>
                  </a:cubicBezTo>
                  <a:cubicBezTo>
                    <a:pt x="4767313" y="2109290"/>
                    <a:pt x="4771796" y="2113095"/>
                    <a:pt x="4776016" y="2116712"/>
                  </a:cubicBezTo>
                  <a:lnTo>
                    <a:pt x="4780151" y="2120202"/>
                  </a:lnTo>
                  <a:lnTo>
                    <a:pt x="4673734" y="2226620"/>
                  </a:lnTo>
                  <a:lnTo>
                    <a:pt x="4644154" y="2199736"/>
                  </a:lnTo>
                  <a:cubicBezTo>
                    <a:pt x="4565294" y="2134655"/>
                    <a:pt x="4467371" y="2091848"/>
                    <a:pt x="4360015" y="2080945"/>
                  </a:cubicBezTo>
                  <a:lnTo>
                    <a:pt x="4322558" y="2079054"/>
                  </a:lnTo>
                  <a:close/>
                  <a:moveTo>
                    <a:pt x="5757601" y="1874522"/>
                  </a:moveTo>
                  <a:cubicBezTo>
                    <a:pt x="5880371" y="2161905"/>
                    <a:pt x="5759628" y="2056122"/>
                    <a:pt x="5806546" y="2519434"/>
                  </a:cubicBezTo>
                  <a:cubicBezTo>
                    <a:pt x="5738594" y="2221933"/>
                    <a:pt x="5579264" y="2241290"/>
                    <a:pt x="5492794" y="2095805"/>
                  </a:cubicBezTo>
                  <a:cubicBezTo>
                    <a:pt x="5519664" y="2265935"/>
                    <a:pt x="5618387" y="2383806"/>
                    <a:pt x="5646425" y="2419099"/>
                  </a:cubicBezTo>
                  <a:cubicBezTo>
                    <a:pt x="5674464" y="2454392"/>
                    <a:pt x="5768272" y="2517677"/>
                    <a:pt x="5808518" y="2713167"/>
                  </a:cubicBezTo>
                  <a:cubicBezTo>
                    <a:pt x="5836094" y="2545402"/>
                    <a:pt x="5899860" y="2492509"/>
                    <a:pt x="5912883" y="2312789"/>
                  </a:cubicBezTo>
                  <a:cubicBezTo>
                    <a:pt x="5925906" y="2133069"/>
                    <a:pt x="5846671" y="1946656"/>
                    <a:pt x="5757601" y="1874522"/>
                  </a:cubicBezTo>
                  <a:close/>
                  <a:moveTo>
                    <a:pt x="4845108" y="1851645"/>
                  </a:moveTo>
                  <a:lnTo>
                    <a:pt x="4897797" y="1892039"/>
                  </a:lnTo>
                  <a:lnTo>
                    <a:pt x="4955695" y="1944659"/>
                  </a:lnTo>
                  <a:lnTo>
                    <a:pt x="4941611" y="1958743"/>
                  </a:lnTo>
                  <a:lnTo>
                    <a:pt x="4939794" y="1957456"/>
                  </a:lnTo>
                  <a:cubicBezTo>
                    <a:pt x="4922463" y="1944194"/>
                    <a:pt x="4893076" y="1921739"/>
                    <a:pt x="4881924" y="1910437"/>
                  </a:cubicBezTo>
                  <a:cubicBezTo>
                    <a:pt x="4870771" y="1899134"/>
                    <a:pt x="4875594" y="1895366"/>
                    <a:pt x="4872881" y="1889640"/>
                  </a:cubicBezTo>
                  <a:cubicBezTo>
                    <a:pt x="4870168" y="1883913"/>
                    <a:pt x="4869415" y="1878789"/>
                    <a:pt x="4865647" y="1876076"/>
                  </a:cubicBezTo>
                  <a:cubicBezTo>
                    <a:pt x="4861880" y="1873364"/>
                    <a:pt x="4851783" y="1874871"/>
                    <a:pt x="4850275" y="1873364"/>
                  </a:cubicBezTo>
                  <a:cubicBezTo>
                    <a:pt x="4848768" y="1871856"/>
                    <a:pt x="4856756" y="1868842"/>
                    <a:pt x="4856605" y="1867034"/>
                  </a:cubicBezTo>
                  <a:cubicBezTo>
                    <a:pt x="4856454" y="1865226"/>
                    <a:pt x="4851331" y="1865075"/>
                    <a:pt x="4849371" y="1862513"/>
                  </a:cubicBezTo>
                  <a:cubicBezTo>
                    <a:pt x="4847413" y="1859951"/>
                    <a:pt x="4841082" y="1854224"/>
                    <a:pt x="4844850" y="1851662"/>
                  </a:cubicBezTo>
                  <a:close/>
                  <a:moveTo>
                    <a:pt x="3461466" y="1815324"/>
                  </a:moveTo>
                  <a:lnTo>
                    <a:pt x="3597007" y="1950865"/>
                  </a:lnTo>
                  <a:lnTo>
                    <a:pt x="3557795" y="1994008"/>
                  </a:lnTo>
                  <a:cubicBezTo>
                    <a:pt x="3439297" y="2137594"/>
                    <a:pt x="3361355" y="2315890"/>
                    <a:pt x="3341504" y="2511358"/>
                  </a:cubicBezTo>
                  <a:lnTo>
                    <a:pt x="3337854" y="2583640"/>
                  </a:lnTo>
                  <a:lnTo>
                    <a:pt x="3334797" y="2582275"/>
                  </a:lnTo>
                  <a:cubicBezTo>
                    <a:pt x="3328467" y="2577754"/>
                    <a:pt x="3324247" y="2571726"/>
                    <a:pt x="3318521" y="2567807"/>
                  </a:cubicBezTo>
                  <a:cubicBezTo>
                    <a:pt x="3312794" y="2563889"/>
                    <a:pt x="3303450" y="2557107"/>
                    <a:pt x="3300436" y="2558765"/>
                  </a:cubicBezTo>
                  <a:cubicBezTo>
                    <a:pt x="3297422" y="2560423"/>
                    <a:pt x="3298025" y="2572027"/>
                    <a:pt x="3300436" y="2577754"/>
                  </a:cubicBezTo>
                  <a:cubicBezTo>
                    <a:pt x="3302847" y="2583480"/>
                    <a:pt x="3313849" y="2589810"/>
                    <a:pt x="3314904" y="2593126"/>
                  </a:cubicBezTo>
                  <a:cubicBezTo>
                    <a:pt x="3315959" y="2596441"/>
                    <a:pt x="3310232" y="2598551"/>
                    <a:pt x="3306766" y="2597647"/>
                  </a:cubicBezTo>
                  <a:cubicBezTo>
                    <a:pt x="3303300" y="2596742"/>
                    <a:pt x="3297271" y="2586947"/>
                    <a:pt x="3294107" y="2587700"/>
                  </a:cubicBezTo>
                  <a:cubicBezTo>
                    <a:pt x="3290942" y="2588454"/>
                    <a:pt x="3289585" y="2601866"/>
                    <a:pt x="3287777" y="2602168"/>
                  </a:cubicBezTo>
                  <a:cubicBezTo>
                    <a:pt x="3285969" y="2602469"/>
                    <a:pt x="3285064" y="2595537"/>
                    <a:pt x="3283256" y="2589509"/>
                  </a:cubicBezTo>
                  <a:cubicBezTo>
                    <a:pt x="3281448" y="2583480"/>
                    <a:pt x="3279187" y="2573233"/>
                    <a:pt x="3276926" y="2565999"/>
                  </a:cubicBezTo>
                  <a:cubicBezTo>
                    <a:pt x="3274666" y="2558765"/>
                    <a:pt x="3272706" y="2548065"/>
                    <a:pt x="3269692" y="2546106"/>
                  </a:cubicBezTo>
                  <a:cubicBezTo>
                    <a:pt x="3266679" y="2544147"/>
                    <a:pt x="3260500" y="2554846"/>
                    <a:pt x="3258842" y="2554244"/>
                  </a:cubicBezTo>
                  <a:cubicBezTo>
                    <a:pt x="3257184" y="2553641"/>
                    <a:pt x="3261102" y="2545654"/>
                    <a:pt x="3259746" y="2542489"/>
                  </a:cubicBezTo>
                  <a:cubicBezTo>
                    <a:pt x="3258390" y="2539324"/>
                    <a:pt x="3253417" y="2537214"/>
                    <a:pt x="3250704" y="2535255"/>
                  </a:cubicBezTo>
                  <a:cubicBezTo>
                    <a:pt x="3247991" y="2533296"/>
                    <a:pt x="3245882" y="2531036"/>
                    <a:pt x="3243470" y="2530734"/>
                  </a:cubicBezTo>
                  <a:cubicBezTo>
                    <a:pt x="3241059" y="2530433"/>
                    <a:pt x="3240607" y="2528775"/>
                    <a:pt x="3236236" y="2533447"/>
                  </a:cubicBezTo>
                  <a:cubicBezTo>
                    <a:pt x="3231866" y="2538119"/>
                    <a:pt x="3222673" y="2554545"/>
                    <a:pt x="3217247" y="2558765"/>
                  </a:cubicBezTo>
                  <a:cubicBezTo>
                    <a:pt x="3211822" y="2562985"/>
                    <a:pt x="3208205" y="2557560"/>
                    <a:pt x="3203684" y="2558765"/>
                  </a:cubicBezTo>
                  <a:cubicBezTo>
                    <a:pt x="3199163" y="2559971"/>
                    <a:pt x="3192683" y="2562231"/>
                    <a:pt x="3190121" y="2565999"/>
                  </a:cubicBezTo>
                  <a:cubicBezTo>
                    <a:pt x="3187559" y="2569767"/>
                    <a:pt x="3189066" y="2576850"/>
                    <a:pt x="3188312" y="2581371"/>
                  </a:cubicBezTo>
                  <a:cubicBezTo>
                    <a:pt x="3187559" y="2585892"/>
                    <a:pt x="3187409" y="2588303"/>
                    <a:pt x="3185600" y="2593126"/>
                  </a:cubicBezTo>
                  <a:cubicBezTo>
                    <a:pt x="3184244" y="2596742"/>
                    <a:pt x="3163983" y="2601377"/>
                    <a:pt x="3166208" y="2605884"/>
                  </a:cubicBezTo>
                  <a:lnTo>
                    <a:pt x="3167340" y="2606680"/>
                  </a:lnTo>
                  <a:lnTo>
                    <a:pt x="3144913" y="2606680"/>
                  </a:lnTo>
                  <a:lnTo>
                    <a:pt x="3146328" y="2550708"/>
                  </a:lnTo>
                  <a:cubicBezTo>
                    <a:pt x="3159365" y="2293510"/>
                    <a:pt x="3256119" y="2058399"/>
                    <a:pt x="3409883" y="1872080"/>
                  </a:cubicBezTo>
                  <a:close/>
                  <a:moveTo>
                    <a:pt x="5146428" y="1811696"/>
                  </a:moveTo>
                  <a:lnTo>
                    <a:pt x="5201308" y="1872080"/>
                  </a:lnTo>
                  <a:cubicBezTo>
                    <a:pt x="5355072" y="2058399"/>
                    <a:pt x="5451826" y="2293510"/>
                    <a:pt x="5464863" y="2550709"/>
                  </a:cubicBezTo>
                  <a:lnTo>
                    <a:pt x="5466279" y="2606680"/>
                  </a:lnTo>
                  <a:lnTo>
                    <a:pt x="5274502" y="2606680"/>
                  </a:lnTo>
                  <a:lnTo>
                    <a:pt x="5269688" y="2511358"/>
                  </a:lnTo>
                  <a:cubicBezTo>
                    <a:pt x="5249837" y="2315890"/>
                    <a:pt x="5171895" y="2137594"/>
                    <a:pt x="5053398" y="1994008"/>
                  </a:cubicBezTo>
                  <a:lnTo>
                    <a:pt x="5010888" y="1947236"/>
                  </a:lnTo>
                  <a:close/>
                  <a:moveTo>
                    <a:pt x="4351329" y="1681755"/>
                  </a:moveTo>
                  <a:lnTo>
                    <a:pt x="4400785" y="1684253"/>
                  </a:lnTo>
                  <a:cubicBezTo>
                    <a:pt x="4494678" y="1693787"/>
                    <a:pt x="4584446" y="1717274"/>
                    <a:pt x="4667983" y="1752607"/>
                  </a:cubicBezTo>
                  <a:lnTo>
                    <a:pt x="4685846" y="1760946"/>
                  </a:lnTo>
                  <a:lnTo>
                    <a:pt x="4685706" y="1761240"/>
                  </a:lnTo>
                  <a:cubicBezTo>
                    <a:pt x="4676966" y="1766062"/>
                    <a:pt x="4666718" y="1771789"/>
                    <a:pt x="4656771" y="1775707"/>
                  </a:cubicBezTo>
                  <a:cubicBezTo>
                    <a:pt x="4646825" y="1779626"/>
                    <a:pt x="4631302" y="1780530"/>
                    <a:pt x="4626028" y="1784750"/>
                  </a:cubicBezTo>
                  <a:cubicBezTo>
                    <a:pt x="4620753" y="1788969"/>
                    <a:pt x="4620151" y="1793792"/>
                    <a:pt x="4625124" y="1801026"/>
                  </a:cubicBezTo>
                  <a:cubicBezTo>
                    <a:pt x="4630097" y="1808259"/>
                    <a:pt x="4647880" y="1820768"/>
                    <a:pt x="4655867" y="1828153"/>
                  </a:cubicBezTo>
                  <a:cubicBezTo>
                    <a:pt x="4663854" y="1835537"/>
                    <a:pt x="4669129" y="1840661"/>
                    <a:pt x="4673048" y="1845333"/>
                  </a:cubicBezTo>
                  <a:cubicBezTo>
                    <a:pt x="4676966" y="1850004"/>
                    <a:pt x="4673048" y="1853923"/>
                    <a:pt x="4677569" y="1858896"/>
                  </a:cubicBezTo>
                  <a:cubicBezTo>
                    <a:pt x="4682090" y="1863869"/>
                    <a:pt x="4697009" y="1870199"/>
                    <a:pt x="4700174" y="1875172"/>
                  </a:cubicBezTo>
                  <a:cubicBezTo>
                    <a:pt x="4703339" y="1880145"/>
                    <a:pt x="4693091" y="1882104"/>
                    <a:pt x="4696557" y="1888735"/>
                  </a:cubicBezTo>
                  <a:cubicBezTo>
                    <a:pt x="4700023" y="1895366"/>
                    <a:pt x="4716752" y="1908478"/>
                    <a:pt x="4720971" y="1914958"/>
                  </a:cubicBezTo>
                  <a:cubicBezTo>
                    <a:pt x="4725191" y="1921438"/>
                    <a:pt x="4719464" y="1924603"/>
                    <a:pt x="4721876" y="1927617"/>
                  </a:cubicBezTo>
                  <a:cubicBezTo>
                    <a:pt x="4724287" y="1930631"/>
                    <a:pt x="4731069" y="1932741"/>
                    <a:pt x="4735439" y="1933042"/>
                  </a:cubicBezTo>
                  <a:cubicBezTo>
                    <a:pt x="4739809" y="1933344"/>
                    <a:pt x="4742673" y="1931686"/>
                    <a:pt x="4748098" y="1929426"/>
                  </a:cubicBezTo>
                  <a:cubicBezTo>
                    <a:pt x="4753523" y="1927165"/>
                    <a:pt x="4759401" y="1915862"/>
                    <a:pt x="4767991" y="1919479"/>
                  </a:cubicBezTo>
                  <a:cubicBezTo>
                    <a:pt x="4776581" y="1923096"/>
                    <a:pt x="4793912" y="1944496"/>
                    <a:pt x="4799639" y="1951127"/>
                  </a:cubicBezTo>
                  <a:cubicBezTo>
                    <a:pt x="4805366" y="1957758"/>
                    <a:pt x="4803407" y="1958059"/>
                    <a:pt x="4802352" y="1959265"/>
                  </a:cubicBezTo>
                  <a:cubicBezTo>
                    <a:pt x="4801297" y="1960471"/>
                    <a:pt x="4795871" y="1957155"/>
                    <a:pt x="4793309" y="1958361"/>
                  </a:cubicBezTo>
                  <a:cubicBezTo>
                    <a:pt x="4790747" y="1959566"/>
                    <a:pt x="4775677" y="1955799"/>
                    <a:pt x="4786980" y="1966499"/>
                  </a:cubicBezTo>
                  <a:cubicBezTo>
                    <a:pt x="4798282" y="1977199"/>
                    <a:pt x="4847714" y="2014422"/>
                    <a:pt x="4861126" y="2022560"/>
                  </a:cubicBezTo>
                  <a:cubicBezTo>
                    <a:pt x="4874539" y="2030698"/>
                    <a:pt x="4859920" y="2010353"/>
                    <a:pt x="4867456" y="2015327"/>
                  </a:cubicBezTo>
                  <a:cubicBezTo>
                    <a:pt x="4869340" y="2016570"/>
                    <a:pt x="4872194" y="2019038"/>
                    <a:pt x="4875544" y="2022158"/>
                  </a:cubicBezTo>
                  <a:lnTo>
                    <a:pt x="4876890" y="2023464"/>
                  </a:lnTo>
                  <a:lnTo>
                    <a:pt x="4828183" y="2072171"/>
                  </a:lnTo>
                  <a:lnTo>
                    <a:pt x="4783092" y="2031189"/>
                  </a:lnTo>
                  <a:cubicBezTo>
                    <a:pt x="4671869" y="1939400"/>
                    <a:pt x="4533760" y="1879025"/>
                    <a:pt x="4382348" y="1863649"/>
                  </a:cubicBezTo>
                  <a:lnTo>
                    <a:pt x="4322558" y="1860629"/>
                  </a:lnTo>
                  <a:lnTo>
                    <a:pt x="4322558" y="1683981"/>
                  </a:lnTo>
                  <a:lnTo>
                    <a:pt x="4335885" y="1690032"/>
                  </a:lnTo>
                  <a:cubicBezTo>
                    <a:pt x="4348168" y="1694780"/>
                    <a:pt x="4361166" y="1698547"/>
                    <a:pt x="4364707" y="1698849"/>
                  </a:cubicBezTo>
                  <a:cubicBezTo>
                    <a:pt x="4370905" y="1699377"/>
                    <a:pt x="4348603" y="1689519"/>
                    <a:pt x="4351109" y="1681999"/>
                  </a:cubicBezTo>
                  <a:close/>
                  <a:moveTo>
                    <a:pt x="4281710" y="1680651"/>
                  </a:moveTo>
                  <a:lnTo>
                    <a:pt x="4281710" y="1860979"/>
                  </a:lnTo>
                  <a:lnTo>
                    <a:pt x="4228844" y="1863649"/>
                  </a:lnTo>
                  <a:cubicBezTo>
                    <a:pt x="4077432" y="1879025"/>
                    <a:pt x="3939324" y="1939400"/>
                    <a:pt x="3828101" y="2031189"/>
                  </a:cubicBezTo>
                  <a:lnTo>
                    <a:pt x="3779381" y="2075468"/>
                  </a:lnTo>
                  <a:lnTo>
                    <a:pt x="3651870" y="1947957"/>
                  </a:lnTo>
                  <a:lnTo>
                    <a:pt x="3713395" y="1892039"/>
                  </a:lnTo>
                  <a:cubicBezTo>
                    <a:pt x="3851336" y="1778200"/>
                    <a:pt x="4022623" y="1703322"/>
                    <a:pt x="4210407" y="1684253"/>
                  </a:cubicBezTo>
                  <a:close/>
                  <a:moveTo>
                    <a:pt x="3087180" y="1674354"/>
                  </a:moveTo>
                  <a:cubicBezTo>
                    <a:pt x="2992294" y="1705259"/>
                    <a:pt x="2911681" y="1757976"/>
                    <a:pt x="2869897" y="1865865"/>
                  </a:cubicBezTo>
                  <a:cubicBezTo>
                    <a:pt x="2828113" y="1973754"/>
                    <a:pt x="2845695" y="2151920"/>
                    <a:pt x="2836475" y="2321687"/>
                  </a:cubicBezTo>
                  <a:cubicBezTo>
                    <a:pt x="2930189" y="2170187"/>
                    <a:pt x="3083032" y="2095108"/>
                    <a:pt x="3151762" y="2006931"/>
                  </a:cubicBezTo>
                  <a:cubicBezTo>
                    <a:pt x="3220491" y="1918754"/>
                    <a:pt x="3199773" y="1915316"/>
                    <a:pt x="3248850" y="1792625"/>
                  </a:cubicBezTo>
                  <a:cubicBezTo>
                    <a:pt x="3093084" y="2000813"/>
                    <a:pt x="3001711" y="1943697"/>
                    <a:pt x="2885441" y="2167306"/>
                  </a:cubicBezTo>
                  <a:cubicBezTo>
                    <a:pt x="3014836" y="1838362"/>
                    <a:pt x="2907858" y="1881547"/>
                    <a:pt x="3087180" y="1674354"/>
                  </a:cubicBezTo>
                  <a:close/>
                  <a:moveTo>
                    <a:pt x="5503744" y="1664041"/>
                  </a:moveTo>
                  <a:cubicBezTo>
                    <a:pt x="5683066" y="1871234"/>
                    <a:pt x="5576088" y="1828050"/>
                    <a:pt x="5705483" y="2156993"/>
                  </a:cubicBezTo>
                  <a:cubicBezTo>
                    <a:pt x="5589213" y="1933384"/>
                    <a:pt x="5497840" y="1990501"/>
                    <a:pt x="5342075" y="1782313"/>
                  </a:cubicBezTo>
                  <a:cubicBezTo>
                    <a:pt x="5391152" y="1905004"/>
                    <a:pt x="5370434" y="1908442"/>
                    <a:pt x="5439162" y="1996618"/>
                  </a:cubicBezTo>
                  <a:cubicBezTo>
                    <a:pt x="5507892" y="2084795"/>
                    <a:pt x="5660735" y="2159874"/>
                    <a:pt x="5754449" y="2311374"/>
                  </a:cubicBezTo>
                  <a:cubicBezTo>
                    <a:pt x="5745229" y="2141608"/>
                    <a:pt x="5762812" y="1963441"/>
                    <a:pt x="5721027" y="1855553"/>
                  </a:cubicBezTo>
                  <a:cubicBezTo>
                    <a:pt x="5679243" y="1747664"/>
                    <a:pt x="5598630" y="1694947"/>
                    <a:pt x="5503744" y="1664041"/>
                  </a:cubicBezTo>
                  <a:close/>
                  <a:moveTo>
                    <a:pt x="3419368" y="1516983"/>
                  </a:moveTo>
                  <a:cubicBezTo>
                    <a:pt x="3149989" y="1595851"/>
                    <a:pt x="3101850" y="1625553"/>
                    <a:pt x="2983036" y="1959459"/>
                  </a:cubicBezTo>
                  <a:cubicBezTo>
                    <a:pt x="3318991" y="1724905"/>
                    <a:pt x="3184814" y="1702373"/>
                    <a:pt x="3419368" y="1516983"/>
                  </a:cubicBezTo>
                  <a:close/>
                  <a:moveTo>
                    <a:pt x="5168119" y="1510107"/>
                  </a:moveTo>
                  <a:cubicBezTo>
                    <a:pt x="5402672" y="1695498"/>
                    <a:pt x="5268496" y="1718031"/>
                    <a:pt x="5604451" y="1952584"/>
                  </a:cubicBezTo>
                  <a:cubicBezTo>
                    <a:pt x="5485637" y="1618678"/>
                    <a:pt x="5437498" y="1588975"/>
                    <a:pt x="5168119" y="1510107"/>
                  </a:cubicBezTo>
                  <a:close/>
                  <a:moveTo>
                    <a:pt x="4281710" y="1450270"/>
                  </a:moveTo>
                  <a:lnTo>
                    <a:pt x="4281710" y="1642554"/>
                  </a:lnTo>
                  <a:lnTo>
                    <a:pt x="4206512" y="1646352"/>
                  </a:lnTo>
                  <a:cubicBezTo>
                    <a:pt x="4011043" y="1666202"/>
                    <a:pt x="3832748" y="1744144"/>
                    <a:pt x="3689162" y="1862642"/>
                  </a:cubicBezTo>
                  <a:lnTo>
                    <a:pt x="3624931" y="1921018"/>
                  </a:lnTo>
                  <a:lnTo>
                    <a:pt x="3489391" y="1785478"/>
                  </a:lnTo>
                  <a:lnTo>
                    <a:pt x="3567233" y="1714730"/>
                  </a:lnTo>
                  <a:cubicBezTo>
                    <a:pt x="3753552" y="1560966"/>
                    <a:pt x="3988664" y="1464213"/>
                    <a:pt x="4245864" y="1451175"/>
                  </a:cubicBezTo>
                  <a:close/>
                  <a:moveTo>
                    <a:pt x="4322558" y="1450094"/>
                  </a:moveTo>
                  <a:lnTo>
                    <a:pt x="4365329" y="1451175"/>
                  </a:lnTo>
                  <a:cubicBezTo>
                    <a:pt x="4622528" y="1464213"/>
                    <a:pt x="4857639" y="1560966"/>
                    <a:pt x="5043958" y="1714730"/>
                  </a:cubicBezTo>
                  <a:lnTo>
                    <a:pt x="5118173" y="1782181"/>
                  </a:lnTo>
                  <a:lnTo>
                    <a:pt x="4982633" y="1917721"/>
                  </a:lnTo>
                  <a:lnTo>
                    <a:pt x="4922031" y="1862642"/>
                  </a:lnTo>
                  <a:cubicBezTo>
                    <a:pt x="4796393" y="1758957"/>
                    <a:pt x="4644181" y="1686322"/>
                    <a:pt x="4477142" y="1656484"/>
                  </a:cubicBezTo>
                  <a:lnTo>
                    <a:pt x="4445159" y="1652012"/>
                  </a:lnTo>
                  <a:lnTo>
                    <a:pt x="4465020" y="1647534"/>
                  </a:lnTo>
                  <a:cubicBezTo>
                    <a:pt x="4472385" y="1646141"/>
                    <a:pt x="4478112" y="1645123"/>
                    <a:pt x="4482256" y="1643691"/>
                  </a:cubicBezTo>
                  <a:cubicBezTo>
                    <a:pt x="4490545" y="1640828"/>
                    <a:pt x="4489490" y="1638868"/>
                    <a:pt x="4487682" y="1636457"/>
                  </a:cubicBezTo>
                  <a:cubicBezTo>
                    <a:pt x="4485874" y="1634047"/>
                    <a:pt x="4480147" y="1630882"/>
                    <a:pt x="4471406" y="1629224"/>
                  </a:cubicBezTo>
                  <a:cubicBezTo>
                    <a:pt x="4462665" y="1627565"/>
                    <a:pt x="4444279" y="1626360"/>
                    <a:pt x="4435237" y="1626511"/>
                  </a:cubicBezTo>
                  <a:cubicBezTo>
                    <a:pt x="4426195" y="1626662"/>
                    <a:pt x="4424537" y="1627565"/>
                    <a:pt x="4417152" y="1630128"/>
                  </a:cubicBezTo>
                  <a:cubicBezTo>
                    <a:pt x="4409768" y="1632690"/>
                    <a:pt x="4401027" y="1638868"/>
                    <a:pt x="4390930" y="1641882"/>
                  </a:cubicBezTo>
                  <a:cubicBezTo>
                    <a:pt x="4385881" y="1643390"/>
                    <a:pt x="4380381" y="1643729"/>
                    <a:pt x="4374597" y="1644313"/>
                  </a:cubicBezTo>
                  <a:lnTo>
                    <a:pt x="4372649" y="1644734"/>
                  </a:lnTo>
                  <a:lnTo>
                    <a:pt x="4322558" y="1642204"/>
                  </a:lnTo>
                  <a:close/>
                  <a:moveTo>
                    <a:pt x="4305596" y="1449665"/>
                  </a:moveTo>
                  <a:lnTo>
                    <a:pt x="4305611" y="1449665"/>
                  </a:lnTo>
                  <a:lnTo>
                    <a:pt x="4305580" y="1449666"/>
                  </a:lnTo>
                  <a:close/>
                  <a:moveTo>
                    <a:pt x="4305596" y="1396305"/>
                  </a:moveTo>
                  <a:cubicBezTo>
                    <a:pt x="3635046" y="1396305"/>
                    <a:pt x="3091459" y="1939893"/>
                    <a:pt x="3091459" y="2610441"/>
                  </a:cubicBezTo>
                  <a:cubicBezTo>
                    <a:pt x="3091459" y="3280991"/>
                    <a:pt x="3635046" y="3824579"/>
                    <a:pt x="4305596" y="3824579"/>
                  </a:cubicBezTo>
                  <a:cubicBezTo>
                    <a:pt x="4976145" y="3824579"/>
                    <a:pt x="5519733" y="3280991"/>
                    <a:pt x="5519733" y="2610442"/>
                  </a:cubicBezTo>
                  <a:cubicBezTo>
                    <a:pt x="5519733" y="1939893"/>
                    <a:pt x="4976145" y="1396305"/>
                    <a:pt x="4305596" y="1396305"/>
                  </a:cubicBezTo>
                  <a:close/>
                  <a:moveTo>
                    <a:pt x="0" y="0"/>
                  </a:moveTo>
                  <a:lnTo>
                    <a:pt x="8588828" y="0"/>
                  </a:lnTo>
                  <a:lnTo>
                    <a:pt x="8588828" y="5698671"/>
                  </a:lnTo>
                  <a:lnTo>
                    <a:pt x="0" y="5698671"/>
                  </a:lnTo>
                  <a:close/>
                </a:path>
              </a:pathLst>
            </a:custGeom>
            <a:solidFill>
              <a:srgbClr val="5B92E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GB" sz="1539"/>
            </a:p>
          </p:txBody>
        </p:sp>
      </p:grpSp>
      <p:grpSp>
        <p:nvGrpSpPr>
          <p:cNvPr id="24" name="Group 23"/>
          <p:cNvGrpSpPr/>
          <p:nvPr/>
        </p:nvGrpSpPr>
        <p:grpSpPr>
          <a:xfrm>
            <a:off x="79086" y="5057563"/>
            <a:ext cx="4515026" cy="829201"/>
            <a:chOff x="92473" y="5684067"/>
            <a:chExt cx="5279288" cy="969560"/>
          </a:xfrm>
        </p:grpSpPr>
        <p:grpSp>
          <p:nvGrpSpPr>
            <p:cNvPr id="62" name="Group 61"/>
            <p:cNvGrpSpPr>
              <a:grpSpLocks/>
            </p:cNvGrpSpPr>
            <p:nvPr/>
          </p:nvGrpSpPr>
          <p:grpSpPr>
            <a:xfrm>
              <a:off x="92473" y="5862320"/>
              <a:ext cx="908069" cy="597601"/>
              <a:chOff x="5260723" y="4599222"/>
              <a:chExt cx="1814695" cy="894654"/>
            </a:xfrm>
          </p:grpSpPr>
          <p:sp>
            <p:nvSpPr>
              <p:cNvPr id="63" name="Freeform 62"/>
              <p:cNvSpPr/>
              <p:nvPr/>
            </p:nvSpPr>
            <p:spPr>
              <a:xfrm>
                <a:off x="5477009" y="4599224"/>
                <a:ext cx="536121" cy="263745"/>
              </a:xfrm>
              <a:custGeom>
                <a:avLst/>
                <a:gdLst>
                  <a:gd name="connsiteX0" fmla="*/ 0 w 536121"/>
                  <a:gd name="connsiteY0" fmla="*/ 0 h 263745"/>
                  <a:gd name="connsiteX1" fmla="*/ 536121 w 536121"/>
                  <a:gd name="connsiteY1" fmla="*/ 0 h 263745"/>
                  <a:gd name="connsiteX2" fmla="*/ 536121 w 536121"/>
                  <a:gd name="connsiteY2" fmla="*/ 263745 h 263745"/>
                  <a:gd name="connsiteX3" fmla="*/ 0 w 536121"/>
                  <a:gd name="connsiteY3" fmla="*/ 0 h 263745"/>
                </a:gdLst>
                <a:ahLst/>
                <a:cxnLst>
                  <a:cxn ang="0">
                    <a:pos x="connsiteX0" y="connsiteY0"/>
                  </a:cxn>
                  <a:cxn ang="0">
                    <a:pos x="connsiteX1" y="connsiteY1"/>
                  </a:cxn>
                  <a:cxn ang="0">
                    <a:pos x="connsiteX2" y="connsiteY2"/>
                  </a:cxn>
                  <a:cxn ang="0">
                    <a:pos x="connsiteX3" y="connsiteY3"/>
                  </a:cxn>
                </a:cxnLst>
                <a:rect l="l" t="t" r="r" b="b"/>
                <a:pathLst>
                  <a:path w="536121" h="263745">
                    <a:moveTo>
                      <a:pt x="0" y="0"/>
                    </a:moveTo>
                    <a:lnTo>
                      <a:pt x="536121" y="0"/>
                    </a:lnTo>
                    <a:lnTo>
                      <a:pt x="536121" y="263745"/>
                    </a:lnTo>
                    <a:lnTo>
                      <a:pt x="0"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64" name="Freeform 63"/>
              <p:cNvSpPr/>
              <p:nvPr/>
            </p:nvSpPr>
            <p:spPr>
              <a:xfrm>
                <a:off x="5276845" y="4599222"/>
                <a:ext cx="1798573" cy="894653"/>
              </a:xfrm>
              <a:custGeom>
                <a:avLst/>
                <a:gdLst>
                  <a:gd name="connsiteX0" fmla="*/ 795285 w 1766384"/>
                  <a:gd name="connsiteY0" fmla="*/ 0 h 885484"/>
                  <a:gd name="connsiteX1" fmla="*/ 974128 w 1766384"/>
                  <a:gd name="connsiteY1" fmla="*/ 0 h 885484"/>
                  <a:gd name="connsiteX2" fmla="*/ 974128 w 1766384"/>
                  <a:gd name="connsiteY2" fmla="*/ 352497 h 885484"/>
                  <a:gd name="connsiteX3" fmla="*/ 1766384 w 1766384"/>
                  <a:gd name="connsiteY3" fmla="*/ 352497 h 885484"/>
                  <a:gd name="connsiteX4" fmla="*/ 1766384 w 1766384"/>
                  <a:gd name="connsiteY4" fmla="*/ 534037 h 885484"/>
                  <a:gd name="connsiteX5" fmla="*/ 974128 w 1766384"/>
                  <a:gd name="connsiteY5" fmla="*/ 534037 h 885484"/>
                  <a:gd name="connsiteX6" fmla="*/ 974128 w 1766384"/>
                  <a:gd name="connsiteY6" fmla="*/ 885484 h 885484"/>
                  <a:gd name="connsiteX7" fmla="*/ 795285 w 1766384"/>
                  <a:gd name="connsiteY7" fmla="*/ 885484 h 885484"/>
                  <a:gd name="connsiteX8" fmla="*/ 795285 w 1766384"/>
                  <a:gd name="connsiteY8" fmla="*/ 534037 h 885484"/>
                  <a:gd name="connsiteX9" fmla="*/ 0 w 1766384"/>
                  <a:gd name="connsiteY9" fmla="*/ 534037 h 885484"/>
                  <a:gd name="connsiteX10" fmla="*/ 0 w 1766384"/>
                  <a:gd name="connsiteY10" fmla="*/ 352497 h 885484"/>
                  <a:gd name="connsiteX11" fmla="*/ 795285 w 1766384"/>
                  <a:gd name="connsiteY11" fmla="*/ 352497 h 885484"/>
                  <a:gd name="connsiteX12" fmla="*/ 795285 w 1766384"/>
                  <a:gd name="connsiteY12" fmla="*/ 0 h 88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6384" h="885484">
                    <a:moveTo>
                      <a:pt x="795285" y="0"/>
                    </a:moveTo>
                    <a:lnTo>
                      <a:pt x="974128" y="0"/>
                    </a:lnTo>
                    <a:lnTo>
                      <a:pt x="974128" y="352497"/>
                    </a:lnTo>
                    <a:lnTo>
                      <a:pt x="1766384" y="352497"/>
                    </a:lnTo>
                    <a:lnTo>
                      <a:pt x="1766384" y="534037"/>
                    </a:lnTo>
                    <a:lnTo>
                      <a:pt x="974128" y="534037"/>
                    </a:lnTo>
                    <a:lnTo>
                      <a:pt x="974128" y="885484"/>
                    </a:lnTo>
                    <a:lnTo>
                      <a:pt x="795285" y="885484"/>
                    </a:lnTo>
                    <a:lnTo>
                      <a:pt x="795285" y="534037"/>
                    </a:lnTo>
                    <a:lnTo>
                      <a:pt x="0" y="534037"/>
                    </a:lnTo>
                    <a:lnTo>
                      <a:pt x="0" y="352497"/>
                    </a:lnTo>
                    <a:lnTo>
                      <a:pt x="795285" y="352497"/>
                    </a:lnTo>
                    <a:lnTo>
                      <a:pt x="795285" y="0"/>
                    </a:lnTo>
                    <a:close/>
                  </a:path>
                </a:pathLst>
              </a:custGeom>
              <a:solidFill>
                <a:srgbClr val="CF142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65" name="Freeform 64"/>
              <p:cNvSpPr/>
              <p:nvPr/>
            </p:nvSpPr>
            <p:spPr>
              <a:xfrm>
                <a:off x="6310345" y="4599224"/>
                <a:ext cx="536120" cy="263745"/>
              </a:xfrm>
              <a:custGeom>
                <a:avLst/>
                <a:gdLst>
                  <a:gd name="connsiteX0" fmla="*/ 0 w 536120"/>
                  <a:gd name="connsiteY0" fmla="*/ 0 h 263745"/>
                  <a:gd name="connsiteX1" fmla="*/ 536120 w 536120"/>
                  <a:gd name="connsiteY1" fmla="*/ 0 h 263745"/>
                  <a:gd name="connsiteX2" fmla="*/ 0 w 536120"/>
                  <a:gd name="connsiteY2" fmla="*/ 263745 h 263745"/>
                  <a:gd name="connsiteX3" fmla="*/ 0 w 536120"/>
                  <a:gd name="connsiteY3" fmla="*/ 0 h 263745"/>
                </a:gdLst>
                <a:ahLst/>
                <a:cxnLst>
                  <a:cxn ang="0">
                    <a:pos x="connsiteX0" y="connsiteY0"/>
                  </a:cxn>
                  <a:cxn ang="0">
                    <a:pos x="connsiteX1" y="connsiteY1"/>
                  </a:cxn>
                  <a:cxn ang="0">
                    <a:pos x="connsiteX2" y="connsiteY2"/>
                  </a:cxn>
                  <a:cxn ang="0">
                    <a:pos x="connsiteX3" y="connsiteY3"/>
                  </a:cxn>
                </a:cxnLst>
                <a:rect l="l" t="t" r="r" b="b"/>
                <a:pathLst>
                  <a:path w="536120" h="263745">
                    <a:moveTo>
                      <a:pt x="0" y="0"/>
                    </a:moveTo>
                    <a:lnTo>
                      <a:pt x="536120" y="0"/>
                    </a:lnTo>
                    <a:lnTo>
                      <a:pt x="0" y="263745"/>
                    </a:lnTo>
                    <a:lnTo>
                      <a:pt x="0"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66" name="Freeform 65"/>
              <p:cNvSpPr/>
              <p:nvPr/>
            </p:nvSpPr>
            <p:spPr>
              <a:xfrm>
                <a:off x="6325730" y="4599224"/>
                <a:ext cx="714627" cy="296217"/>
              </a:xfrm>
              <a:custGeom>
                <a:avLst/>
                <a:gdLst>
                  <a:gd name="connsiteX0" fmla="*/ 586486 w 714627"/>
                  <a:gd name="connsiteY0" fmla="*/ 0 h 296217"/>
                  <a:gd name="connsiteX1" fmla="*/ 709220 w 714627"/>
                  <a:gd name="connsiteY1" fmla="*/ 0 h 296217"/>
                  <a:gd name="connsiteX2" fmla="*/ 714627 w 714627"/>
                  <a:gd name="connsiteY2" fmla="*/ 2242 h 296217"/>
                  <a:gd name="connsiteX3" fmla="*/ 132579 w 714627"/>
                  <a:gd name="connsiteY3" fmla="*/ 296217 h 296217"/>
                  <a:gd name="connsiteX4" fmla="*/ 0 w 714627"/>
                  <a:gd name="connsiteY4" fmla="*/ 296217 h 296217"/>
                  <a:gd name="connsiteX5" fmla="*/ 586486 w 714627"/>
                  <a:gd name="connsiteY5" fmla="*/ 0 h 29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627" h="296217">
                    <a:moveTo>
                      <a:pt x="586486" y="0"/>
                    </a:moveTo>
                    <a:lnTo>
                      <a:pt x="709220" y="0"/>
                    </a:lnTo>
                    <a:lnTo>
                      <a:pt x="714627" y="2242"/>
                    </a:lnTo>
                    <a:lnTo>
                      <a:pt x="132579" y="296217"/>
                    </a:lnTo>
                    <a:lnTo>
                      <a:pt x="0" y="296217"/>
                    </a:lnTo>
                    <a:lnTo>
                      <a:pt x="586486" y="0"/>
                    </a:lnTo>
                    <a:close/>
                  </a:path>
                </a:pathLst>
              </a:custGeom>
              <a:solidFill>
                <a:srgbClr val="CF142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67" name="Freeform 66"/>
              <p:cNvSpPr/>
              <p:nvPr/>
            </p:nvSpPr>
            <p:spPr>
              <a:xfrm>
                <a:off x="5276847" y="4600834"/>
                <a:ext cx="586580" cy="294042"/>
              </a:xfrm>
              <a:custGeom>
                <a:avLst/>
                <a:gdLst>
                  <a:gd name="connsiteX0" fmla="*/ 4400 w 586580"/>
                  <a:gd name="connsiteY0" fmla="*/ 0 h 294042"/>
                  <a:gd name="connsiteX1" fmla="*/ 586580 w 586580"/>
                  <a:gd name="connsiteY1" fmla="*/ 294042 h 294042"/>
                  <a:gd name="connsiteX2" fmla="*/ 454001 w 586580"/>
                  <a:gd name="connsiteY2" fmla="*/ 294042 h 294042"/>
                  <a:gd name="connsiteX3" fmla="*/ 0 w 586580"/>
                  <a:gd name="connsiteY3" fmla="*/ 64740 h 294042"/>
                  <a:gd name="connsiteX4" fmla="*/ 0 w 586580"/>
                  <a:gd name="connsiteY4" fmla="*/ 6678 h 294042"/>
                  <a:gd name="connsiteX5" fmla="*/ 2426 w 586580"/>
                  <a:gd name="connsiteY5" fmla="*/ 818 h 294042"/>
                  <a:gd name="connsiteX6" fmla="*/ 4400 w 586580"/>
                  <a:gd name="connsiteY6" fmla="*/ 0 h 29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580" h="294042">
                    <a:moveTo>
                      <a:pt x="4400" y="0"/>
                    </a:moveTo>
                    <a:lnTo>
                      <a:pt x="586580" y="294042"/>
                    </a:lnTo>
                    <a:lnTo>
                      <a:pt x="454001" y="294042"/>
                    </a:lnTo>
                    <a:lnTo>
                      <a:pt x="0" y="64740"/>
                    </a:lnTo>
                    <a:lnTo>
                      <a:pt x="0" y="6678"/>
                    </a:lnTo>
                    <a:cubicBezTo>
                      <a:pt x="0" y="4390"/>
                      <a:pt x="927" y="2318"/>
                      <a:pt x="2426" y="818"/>
                    </a:cubicBezTo>
                    <a:lnTo>
                      <a:pt x="4400" y="0"/>
                    </a:lnTo>
                    <a:close/>
                  </a:path>
                </a:pathLst>
              </a:custGeom>
              <a:solidFill>
                <a:srgbClr val="CF142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68" name="Freeform 67"/>
              <p:cNvSpPr/>
              <p:nvPr/>
            </p:nvSpPr>
            <p:spPr>
              <a:xfrm>
                <a:off x="6655202" y="4698520"/>
                <a:ext cx="388029" cy="194156"/>
              </a:xfrm>
              <a:custGeom>
                <a:avLst/>
                <a:gdLst>
                  <a:gd name="connsiteX0" fmla="*/ 388029 w 388029"/>
                  <a:gd name="connsiteY0" fmla="*/ 0 h 194156"/>
                  <a:gd name="connsiteX1" fmla="*/ 388029 w 388029"/>
                  <a:gd name="connsiteY1" fmla="*/ 194156 h 194156"/>
                  <a:gd name="connsiteX2" fmla="*/ 0 w 388029"/>
                  <a:gd name="connsiteY2" fmla="*/ 194156 h 194156"/>
                  <a:gd name="connsiteX3" fmla="*/ 388029 w 388029"/>
                  <a:gd name="connsiteY3" fmla="*/ 0 h 194156"/>
                </a:gdLst>
                <a:ahLst/>
                <a:cxnLst>
                  <a:cxn ang="0">
                    <a:pos x="connsiteX0" y="connsiteY0"/>
                  </a:cxn>
                  <a:cxn ang="0">
                    <a:pos x="connsiteX1" y="connsiteY1"/>
                  </a:cxn>
                  <a:cxn ang="0">
                    <a:pos x="connsiteX2" y="connsiteY2"/>
                  </a:cxn>
                  <a:cxn ang="0">
                    <a:pos x="connsiteX3" y="connsiteY3"/>
                  </a:cxn>
                </a:cxnLst>
                <a:rect l="l" t="t" r="r" b="b"/>
                <a:pathLst>
                  <a:path w="388029" h="194156">
                    <a:moveTo>
                      <a:pt x="388029" y="0"/>
                    </a:moveTo>
                    <a:lnTo>
                      <a:pt x="388029" y="194156"/>
                    </a:lnTo>
                    <a:lnTo>
                      <a:pt x="0" y="194156"/>
                    </a:lnTo>
                    <a:lnTo>
                      <a:pt x="388029"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69" name="Freeform 68"/>
              <p:cNvSpPr/>
              <p:nvPr/>
            </p:nvSpPr>
            <p:spPr>
              <a:xfrm>
                <a:off x="5276847" y="4699205"/>
                <a:ext cx="386661" cy="193471"/>
              </a:xfrm>
              <a:custGeom>
                <a:avLst/>
                <a:gdLst>
                  <a:gd name="connsiteX0" fmla="*/ 0 w 386661"/>
                  <a:gd name="connsiteY0" fmla="*/ 0 h 193471"/>
                  <a:gd name="connsiteX1" fmla="*/ 386661 w 386661"/>
                  <a:gd name="connsiteY1" fmla="*/ 193471 h 193471"/>
                  <a:gd name="connsiteX2" fmla="*/ 0 w 386661"/>
                  <a:gd name="connsiteY2" fmla="*/ 193471 h 193471"/>
                  <a:gd name="connsiteX3" fmla="*/ 0 w 386661"/>
                  <a:gd name="connsiteY3" fmla="*/ 0 h 193471"/>
                </a:gdLst>
                <a:ahLst/>
                <a:cxnLst>
                  <a:cxn ang="0">
                    <a:pos x="connsiteX0" y="connsiteY0"/>
                  </a:cxn>
                  <a:cxn ang="0">
                    <a:pos x="connsiteX1" y="connsiteY1"/>
                  </a:cxn>
                  <a:cxn ang="0">
                    <a:pos x="connsiteX2" y="connsiteY2"/>
                  </a:cxn>
                  <a:cxn ang="0">
                    <a:pos x="connsiteX3" y="connsiteY3"/>
                  </a:cxn>
                </a:cxnLst>
                <a:rect l="l" t="t" r="r" b="b"/>
                <a:pathLst>
                  <a:path w="386661" h="193471">
                    <a:moveTo>
                      <a:pt x="0" y="0"/>
                    </a:moveTo>
                    <a:lnTo>
                      <a:pt x="386661" y="193471"/>
                    </a:lnTo>
                    <a:lnTo>
                      <a:pt x="0" y="193471"/>
                    </a:lnTo>
                    <a:lnTo>
                      <a:pt x="0"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0" name="Freeform 69"/>
              <p:cNvSpPr/>
              <p:nvPr/>
            </p:nvSpPr>
            <p:spPr>
              <a:xfrm>
                <a:off x="5284716" y="5192108"/>
                <a:ext cx="711563" cy="292600"/>
              </a:xfrm>
              <a:custGeom>
                <a:avLst/>
                <a:gdLst>
                  <a:gd name="connsiteX0" fmla="*/ 578984 w 711563"/>
                  <a:gd name="connsiteY0" fmla="*/ 0 h 292600"/>
                  <a:gd name="connsiteX1" fmla="*/ 711563 w 711563"/>
                  <a:gd name="connsiteY1" fmla="*/ 0 h 292600"/>
                  <a:gd name="connsiteX2" fmla="*/ 132239 w 711563"/>
                  <a:gd name="connsiteY2" fmla="*/ 292600 h 292600"/>
                  <a:gd name="connsiteX3" fmla="*/ 413 w 711563"/>
                  <a:gd name="connsiteY3" fmla="*/ 292600 h 292600"/>
                  <a:gd name="connsiteX4" fmla="*/ 0 w 711563"/>
                  <a:gd name="connsiteY4" fmla="*/ 292429 h 292600"/>
                  <a:gd name="connsiteX5" fmla="*/ 578984 w 711563"/>
                  <a:gd name="connsiteY5" fmla="*/ 0 h 2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63" h="292600">
                    <a:moveTo>
                      <a:pt x="578984" y="0"/>
                    </a:moveTo>
                    <a:lnTo>
                      <a:pt x="711563" y="0"/>
                    </a:lnTo>
                    <a:lnTo>
                      <a:pt x="132239" y="292600"/>
                    </a:lnTo>
                    <a:lnTo>
                      <a:pt x="413" y="292600"/>
                    </a:lnTo>
                    <a:lnTo>
                      <a:pt x="0" y="292429"/>
                    </a:lnTo>
                    <a:lnTo>
                      <a:pt x="578984" y="0"/>
                    </a:lnTo>
                    <a:close/>
                  </a:path>
                </a:pathLst>
              </a:custGeom>
              <a:solidFill>
                <a:srgbClr val="CF142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1" name="Freeform 70"/>
              <p:cNvSpPr/>
              <p:nvPr/>
            </p:nvSpPr>
            <p:spPr>
              <a:xfrm>
                <a:off x="5276847" y="5192307"/>
                <a:ext cx="387531" cy="193906"/>
              </a:xfrm>
              <a:custGeom>
                <a:avLst/>
                <a:gdLst>
                  <a:gd name="connsiteX0" fmla="*/ 0 w 387531"/>
                  <a:gd name="connsiteY0" fmla="*/ 0 h 193906"/>
                  <a:gd name="connsiteX1" fmla="*/ 387531 w 387531"/>
                  <a:gd name="connsiteY1" fmla="*/ 0 h 193906"/>
                  <a:gd name="connsiteX2" fmla="*/ 0 w 387531"/>
                  <a:gd name="connsiteY2" fmla="*/ 193906 h 193906"/>
                  <a:gd name="connsiteX3" fmla="*/ 0 w 387531"/>
                  <a:gd name="connsiteY3" fmla="*/ 0 h 193906"/>
                </a:gdLst>
                <a:ahLst/>
                <a:cxnLst>
                  <a:cxn ang="0">
                    <a:pos x="connsiteX0" y="connsiteY0"/>
                  </a:cxn>
                  <a:cxn ang="0">
                    <a:pos x="connsiteX1" y="connsiteY1"/>
                  </a:cxn>
                  <a:cxn ang="0">
                    <a:pos x="connsiteX2" y="connsiteY2"/>
                  </a:cxn>
                  <a:cxn ang="0">
                    <a:pos x="connsiteX3" y="connsiteY3"/>
                  </a:cxn>
                </a:cxnLst>
                <a:rect l="l" t="t" r="r" b="b"/>
                <a:pathLst>
                  <a:path w="387531" h="193906">
                    <a:moveTo>
                      <a:pt x="0" y="0"/>
                    </a:moveTo>
                    <a:lnTo>
                      <a:pt x="387531" y="0"/>
                    </a:lnTo>
                    <a:lnTo>
                      <a:pt x="0" y="193906"/>
                    </a:lnTo>
                    <a:lnTo>
                      <a:pt x="0"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2" name="Freeform 71"/>
              <p:cNvSpPr/>
              <p:nvPr/>
            </p:nvSpPr>
            <p:spPr>
              <a:xfrm>
                <a:off x="6657768" y="5192307"/>
                <a:ext cx="385463" cy="192872"/>
              </a:xfrm>
              <a:custGeom>
                <a:avLst/>
                <a:gdLst>
                  <a:gd name="connsiteX0" fmla="*/ 0 w 385463"/>
                  <a:gd name="connsiteY0" fmla="*/ 0 h 192872"/>
                  <a:gd name="connsiteX1" fmla="*/ 385463 w 385463"/>
                  <a:gd name="connsiteY1" fmla="*/ 0 h 192872"/>
                  <a:gd name="connsiteX2" fmla="*/ 385463 w 385463"/>
                  <a:gd name="connsiteY2" fmla="*/ 192872 h 192872"/>
                  <a:gd name="connsiteX3" fmla="*/ 0 w 385463"/>
                  <a:gd name="connsiteY3" fmla="*/ 0 h 192872"/>
                </a:gdLst>
                <a:ahLst/>
                <a:cxnLst>
                  <a:cxn ang="0">
                    <a:pos x="connsiteX0" y="connsiteY0"/>
                  </a:cxn>
                  <a:cxn ang="0">
                    <a:pos x="connsiteX1" y="connsiteY1"/>
                  </a:cxn>
                  <a:cxn ang="0">
                    <a:pos x="connsiteX2" y="connsiteY2"/>
                  </a:cxn>
                  <a:cxn ang="0">
                    <a:pos x="connsiteX3" y="connsiteY3"/>
                  </a:cxn>
                </a:cxnLst>
                <a:rect l="l" t="t" r="r" b="b"/>
                <a:pathLst>
                  <a:path w="385463" h="192872">
                    <a:moveTo>
                      <a:pt x="0" y="0"/>
                    </a:moveTo>
                    <a:lnTo>
                      <a:pt x="385463" y="0"/>
                    </a:lnTo>
                    <a:lnTo>
                      <a:pt x="385463" y="192872"/>
                    </a:lnTo>
                    <a:lnTo>
                      <a:pt x="0"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3" name="Freeform 72"/>
              <p:cNvSpPr/>
              <p:nvPr/>
            </p:nvSpPr>
            <p:spPr>
              <a:xfrm>
                <a:off x="6461879" y="5194141"/>
                <a:ext cx="581352" cy="290059"/>
              </a:xfrm>
              <a:custGeom>
                <a:avLst/>
                <a:gdLst>
                  <a:gd name="connsiteX0" fmla="*/ 0 w 581352"/>
                  <a:gd name="connsiteY0" fmla="*/ 0 h 290059"/>
                  <a:gd name="connsiteX1" fmla="*/ 132580 w 581352"/>
                  <a:gd name="connsiteY1" fmla="*/ 0 h 290059"/>
                  <a:gd name="connsiteX2" fmla="*/ 581352 w 581352"/>
                  <a:gd name="connsiteY2" fmla="*/ 226661 h 290059"/>
                  <a:gd name="connsiteX3" fmla="*/ 581352 w 581352"/>
                  <a:gd name="connsiteY3" fmla="*/ 282279 h 290059"/>
                  <a:gd name="connsiteX4" fmla="*/ 578927 w 581352"/>
                  <a:gd name="connsiteY4" fmla="*/ 288139 h 290059"/>
                  <a:gd name="connsiteX5" fmla="*/ 574295 w 581352"/>
                  <a:gd name="connsiteY5" fmla="*/ 290059 h 290059"/>
                  <a:gd name="connsiteX6" fmla="*/ 0 w 581352"/>
                  <a:gd name="connsiteY6" fmla="*/ 0 h 29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52" h="290059">
                    <a:moveTo>
                      <a:pt x="0" y="0"/>
                    </a:moveTo>
                    <a:lnTo>
                      <a:pt x="132580" y="0"/>
                    </a:lnTo>
                    <a:lnTo>
                      <a:pt x="581352" y="226661"/>
                    </a:lnTo>
                    <a:lnTo>
                      <a:pt x="581352" y="282279"/>
                    </a:lnTo>
                    <a:cubicBezTo>
                      <a:pt x="581352" y="284568"/>
                      <a:pt x="580426" y="286639"/>
                      <a:pt x="578927" y="288139"/>
                    </a:cubicBezTo>
                    <a:lnTo>
                      <a:pt x="574295" y="290059"/>
                    </a:lnTo>
                    <a:lnTo>
                      <a:pt x="0" y="0"/>
                    </a:lnTo>
                    <a:close/>
                  </a:path>
                </a:pathLst>
              </a:custGeom>
              <a:solidFill>
                <a:srgbClr val="CF142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4" name="Freeform 73"/>
              <p:cNvSpPr/>
              <p:nvPr/>
            </p:nvSpPr>
            <p:spPr>
              <a:xfrm>
                <a:off x="6310345" y="5219079"/>
                <a:ext cx="539949" cy="265629"/>
              </a:xfrm>
              <a:custGeom>
                <a:avLst/>
                <a:gdLst>
                  <a:gd name="connsiteX0" fmla="*/ 0 w 539949"/>
                  <a:gd name="connsiteY0" fmla="*/ 0 h 265629"/>
                  <a:gd name="connsiteX1" fmla="*/ 539949 w 539949"/>
                  <a:gd name="connsiteY1" fmla="*/ 265629 h 265629"/>
                  <a:gd name="connsiteX2" fmla="*/ 0 w 539949"/>
                  <a:gd name="connsiteY2" fmla="*/ 265629 h 265629"/>
                  <a:gd name="connsiteX3" fmla="*/ 0 w 539949"/>
                  <a:gd name="connsiteY3" fmla="*/ 0 h 265629"/>
                </a:gdLst>
                <a:ahLst/>
                <a:cxnLst>
                  <a:cxn ang="0">
                    <a:pos x="connsiteX0" y="connsiteY0"/>
                  </a:cxn>
                  <a:cxn ang="0">
                    <a:pos x="connsiteX1" y="connsiteY1"/>
                  </a:cxn>
                  <a:cxn ang="0">
                    <a:pos x="connsiteX2" y="connsiteY2"/>
                  </a:cxn>
                  <a:cxn ang="0">
                    <a:pos x="connsiteX3" y="connsiteY3"/>
                  </a:cxn>
                </a:cxnLst>
                <a:rect l="l" t="t" r="r" b="b"/>
                <a:pathLst>
                  <a:path w="539949" h="265629">
                    <a:moveTo>
                      <a:pt x="0" y="0"/>
                    </a:moveTo>
                    <a:lnTo>
                      <a:pt x="539949" y="265629"/>
                    </a:lnTo>
                    <a:lnTo>
                      <a:pt x="0" y="265629"/>
                    </a:lnTo>
                    <a:lnTo>
                      <a:pt x="0"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5" name="Freeform 74"/>
              <p:cNvSpPr/>
              <p:nvPr/>
            </p:nvSpPr>
            <p:spPr>
              <a:xfrm>
                <a:off x="5479192" y="5220775"/>
                <a:ext cx="536503" cy="263933"/>
              </a:xfrm>
              <a:custGeom>
                <a:avLst/>
                <a:gdLst>
                  <a:gd name="connsiteX0" fmla="*/ 536503 w 536503"/>
                  <a:gd name="connsiteY0" fmla="*/ 0 h 263933"/>
                  <a:gd name="connsiteX1" fmla="*/ 536503 w 536503"/>
                  <a:gd name="connsiteY1" fmla="*/ 263933 h 263933"/>
                  <a:gd name="connsiteX2" fmla="*/ 0 w 536503"/>
                  <a:gd name="connsiteY2" fmla="*/ 263933 h 263933"/>
                  <a:gd name="connsiteX3" fmla="*/ 536503 w 536503"/>
                  <a:gd name="connsiteY3" fmla="*/ 0 h 263933"/>
                </a:gdLst>
                <a:ahLst/>
                <a:cxnLst>
                  <a:cxn ang="0">
                    <a:pos x="connsiteX0" y="connsiteY0"/>
                  </a:cxn>
                  <a:cxn ang="0">
                    <a:pos x="connsiteX1" y="connsiteY1"/>
                  </a:cxn>
                  <a:cxn ang="0">
                    <a:pos x="connsiteX2" y="connsiteY2"/>
                  </a:cxn>
                  <a:cxn ang="0">
                    <a:pos x="connsiteX3" y="connsiteY3"/>
                  </a:cxn>
                </a:cxnLst>
                <a:rect l="l" t="t" r="r" b="b"/>
                <a:pathLst>
                  <a:path w="536503" h="263933">
                    <a:moveTo>
                      <a:pt x="536503" y="0"/>
                    </a:moveTo>
                    <a:lnTo>
                      <a:pt x="536503" y="263933"/>
                    </a:lnTo>
                    <a:lnTo>
                      <a:pt x="0" y="263933"/>
                    </a:lnTo>
                    <a:lnTo>
                      <a:pt x="536503" y="0"/>
                    </a:lnTo>
                    <a:close/>
                  </a:path>
                </a:pathLst>
              </a:custGeom>
              <a:solidFill>
                <a:srgbClr val="0024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6" name="Freeform 75"/>
              <p:cNvSpPr/>
              <p:nvPr/>
            </p:nvSpPr>
            <p:spPr>
              <a:xfrm>
                <a:off x="5260723" y="5492728"/>
                <a:ext cx="475" cy="1148"/>
              </a:xfrm>
              <a:custGeom>
                <a:avLst/>
                <a:gdLst>
                  <a:gd name="connsiteX0" fmla="*/ 0 w 475"/>
                  <a:gd name="connsiteY0" fmla="*/ 0 h 1148"/>
                  <a:gd name="connsiteX1" fmla="*/ 475 w 475"/>
                  <a:gd name="connsiteY1" fmla="*/ 1148 h 1148"/>
                  <a:gd name="connsiteX2" fmla="*/ 0 w 475"/>
                  <a:gd name="connsiteY2" fmla="*/ 1148 h 1148"/>
                  <a:gd name="connsiteX3" fmla="*/ 0 w 475"/>
                  <a:gd name="connsiteY3" fmla="*/ 0 h 1148"/>
                </a:gdLst>
                <a:ahLst/>
                <a:cxnLst>
                  <a:cxn ang="0">
                    <a:pos x="connsiteX0" y="connsiteY0"/>
                  </a:cxn>
                  <a:cxn ang="0">
                    <a:pos x="connsiteX1" y="connsiteY1"/>
                  </a:cxn>
                  <a:cxn ang="0">
                    <a:pos x="connsiteX2" y="connsiteY2"/>
                  </a:cxn>
                  <a:cxn ang="0">
                    <a:pos x="connsiteX3" y="connsiteY3"/>
                  </a:cxn>
                </a:cxnLst>
                <a:rect l="l" t="t" r="r" b="b"/>
                <a:pathLst>
                  <a:path w="475" h="1148">
                    <a:moveTo>
                      <a:pt x="0" y="0"/>
                    </a:moveTo>
                    <a:lnTo>
                      <a:pt x="475" y="1148"/>
                    </a:lnTo>
                    <a:lnTo>
                      <a:pt x="0" y="1148"/>
                    </a:lnTo>
                    <a:lnTo>
                      <a:pt x="0" y="0"/>
                    </a:lnTo>
                    <a:close/>
                  </a:path>
                </a:pathLst>
              </a:custGeom>
              <a:solidFill>
                <a:srgbClr val="7030A0">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77" name="Freeform 76"/>
              <p:cNvSpPr/>
              <p:nvPr/>
            </p:nvSpPr>
            <p:spPr>
              <a:xfrm>
                <a:off x="7058881" y="5492877"/>
                <a:ext cx="413" cy="999"/>
              </a:xfrm>
              <a:custGeom>
                <a:avLst/>
                <a:gdLst>
                  <a:gd name="connsiteX0" fmla="*/ 413 w 413"/>
                  <a:gd name="connsiteY0" fmla="*/ 0 h 999"/>
                  <a:gd name="connsiteX1" fmla="*/ 413 w 413"/>
                  <a:gd name="connsiteY1" fmla="*/ 999 h 999"/>
                  <a:gd name="connsiteX2" fmla="*/ 0 w 413"/>
                  <a:gd name="connsiteY2" fmla="*/ 999 h 999"/>
                  <a:gd name="connsiteX3" fmla="*/ 413 w 413"/>
                  <a:gd name="connsiteY3" fmla="*/ 0 h 999"/>
                </a:gdLst>
                <a:ahLst/>
                <a:cxnLst>
                  <a:cxn ang="0">
                    <a:pos x="connsiteX0" y="connsiteY0"/>
                  </a:cxn>
                  <a:cxn ang="0">
                    <a:pos x="connsiteX1" y="connsiteY1"/>
                  </a:cxn>
                  <a:cxn ang="0">
                    <a:pos x="connsiteX2" y="connsiteY2"/>
                  </a:cxn>
                  <a:cxn ang="0">
                    <a:pos x="connsiteX3" y="connsiteY3"/>
                  </a:cxn>
                </a:cxnLst>
                <a:rect l="l" t="t" r="r" b="b"/>
                <a:pathLst>
                  <a:path w="413" h="999">
                    <a:moveTo>
                      <a:pt x="413" y="0"/>
                    </a:moveTo>
                    <a:lnTo>
                      <a:pt x="413" y="999"/>
                    </a:lnTo>
                    <a:lnTo>
                      <a:pt x="0" y="999"/>
                    </a:lnTo>
                    <a:lnTo>
                      <a:pt x="413" y="0"/>
                    </a:lnTo>
                    <a:close/>
                  </a:path>
                </a:pathLst>
              </a:custGeom>
              <a:solidFill>
                <a:srgbClr val="7030A0">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grpSp>
        <p:sp>
          <p:nvSpPr>
            <p:cNvPr id="78" name="TextBox 77"/>
            <p:cNvSpPr txBox="1"/>
            <p:nvPr/>
          </p:nvSpPr>
          <p:spPr>
            <a:xfrm>
              <a:off x="1015688" y="5684067"/>
              <a:ext cx="4356073" cy="969560"/>
            </a:xfrm>
            <a:prstGeom prst="rect">
              <a:avLst/>
            </a:prstGeom>
            <a:noFill/>
          </p:spPr>
          <p:txBody>
            <a:bodyPr wrap="square" rtlCol="0">
              <a:spAutoFit/>
            </a:bodyPr>
            <a:lstStyle/>
            <a:p>
              <a:r>
                <a:rPr lang="en-GB" sz="1197" b="1" dirty="0"/>
                <a:t>4. United Kingdom </a:t>
              </a:r>
              <a:r>
                <a:rPr lang="en-GB" sz="1197" dirty="0"/>
                <a:t>(29 fatalities per million people)</a:t>
              </a:r>
            </a:p>
            <a:p>
              <a:r>
                <a:rPr lang="en-GB" sz="1197" dirty="0"/>
                <a:t>Road Safety Statement 2015</a:t>
              </a:r>
            </a:p>
            <a:p>
              <a:r>
                <a:rPr lang="en-GB" sz="1197" dirty="0"/>
                <a:t>No national target</a:t>
              </a:r>
            </a:p>
            <a:p>
              <a:r>
                <a:rPr lang="en-GB" sz="1197" dirty="0"/>
                <a:t>2016 progress against 2010 = </a:t>
              </a:r>
              <a:r>
                <a:rPr lang="en-GB" sz="1197" b="1" dirty="0">
                  <a:solidFill>
                    <a:srgbClr val="D25F15"/>
                  </a:solidFill>
                </a:rPr>
                <a:t>-1% fatalities</a:t>
              </a:r>
            </a:p>
          </p:txBody>
        </p:sp>
      </p:grpSp>
      <p:grpSp>
        <p:nvGrpSpPr>
          <p:cNvPr id="13" name="Group 12"/>
          <p:cNvGrpSpPr/>
          <p:nvPr/>
        </p:nvGrpSpPr>
        <p:grpSpPr>
          <a:xfrm>
            <a:off x="79084" y="2454634"/>
            <a:ext cx="4515028" cy="829201"/>
            <a:chOff x="277403" y="3030950"/>
            <a:chExt cx="5279290" cy="969560"/>
          </a:xfrm>
        </p:grpSpPr>
        <p:pic>
          <p:nvPicPr>
            <p:cNvPr id="79" name="Picture 7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403" y="3209203"/>
              <a:ext cx="900000" cy="597600"/>
            </a:xfrm>
            <a:prstGeom prst="rect">
              <a:avLst/>
            </a:prstGeom>
          </p:spPr>
        </p:pic>
        <p:sp>
          <p:nvSpPr>
            <p:cNvPr id="80" name="TextBox 79"/>
            <p:cNvSpPr txBox="1"/>
            <p:nvPr/>
          </p:nvSpPr>
          <p:spPr>
            <a:xfrm>
              <a:off x="1183295" y="3030950"/>
              <a:ext cx="4373398" cy="969560"/>
            </a:xfrm>
            <a:prstGeom prst="rect">
              <a:avLst/>
            </a:prstGeom>
            <a:noFill/>
          </p:spPr>
          <p:txBody>
            <a:bodyPr wrap="square" rtlCol="0">
              <a:spAutoFit/>
            </a:bodyPr>
            <a:lstStyle/>
            <a:p>
              <a:r>
                <a:rPr lang="en-GB" sz="1197" b="1" dirty="0"/>
                <a:t>1. Norway </a:t>
              </a:r>
              <a:r>
                <a:rPr lang="en-GB" sz="1197" dirty="0"/>
                <a:t>(26 fatalities per million people)</a:t>
              </a:r>
            </a:p>
            <a:p>
              <a:r>
                <a:rPr lang="en-GB" sz="1197" dirty="0"/>
                <a:t>Road Safety Strategy 2014-24, Vision Zero</a:t>
              </a:r>
            </a:p>
            <a:p>
              <a:r>
                <a:rPr lang="en-GB" sz="1197" dirty="0"/>
                <a:t>2024 target = &lt;500 KSIs </a:t>
              </a:r>
            </a:p>
            <a:p>
              <a:r>
                <a:rPr lang="en-GB" sz="1197" dirty="0"/>
                <a:t>2016 progress against 2010 = </a:t>
              </a:r>
              <a:r>
                <a:rPr lang="en-GB" sz="1197" dirty="0">
                  <a:solidFill>
                    <a:schemeClr val="accent1"/>
                  </a:solidFill>
                </a:rPr>
                <a:t>-</a:t>
              </a:r>
              <a:r>
                <a:rPr lang="en-GB" sz="1197" b="1" dirty="0">
                  <a:solidFill>
                    <a:schemeClr val="accent1"/>
                  </a:solidFill>
                </a:rPr>
                <a:t>36% fatalities</a:t>
              </a:r>
            </a:p>
          </p:txBody>
        </p:sp>
      </p:grpSp>
      <p:sp>
        <p:nvSpPr>
          <p:cNvPr id="36" name="TextBox 35"/>
          <p:cNvSpPr txBox="1"/>
          <p:nvPr/>
        </p:nvSpPr>
        <p:spPr>
          <a:xfrm>
            <a:off x="614049" y="5746444"/>
            <a:ext cx="8358317" cy="329321"/>
          </a:xfrm>
          <a:prstGeom prst="rect">
            <a:avLst/>
          </a:prstGeom>
          <a:noFill/>
        </p:spPr>
        <p:txBody>
          <a:bodyPr wrap="square" rtlCol="0">
            <a:spAutoFit/>
          </a:bodyPr>
          <a:lstStyle/>
          <a:p>
            <a:endParaRPr lang="en-GB" sz="770" i="1" dirty="0"/>
          </a:p>
          <a:p>
            <a:r>
              <a:rPr lang="en-GB" sz="770" i="1" dirty="0"/>
              <a:t>Sources: European Transport Safety Council 11th Road Safety Performance Index Report 2017, </a:t>
            </a:r>
            <a:r>
              <a:rPr lang="en-GB" sz="770" dirty="0"/>
              <a:t>OECD IRTAD Road Safety Annual Report 2017</a:t>
            </a:r>
            <a:endParaRPr lang="en-GB" sz="770" i="1" dirty="0"/>
          </a:p>
        </p:txBody>
      </p:sp>
      <p:grpSp>
        <p:nvGrpSpPr>
          <p:cNvPr id="14" name="Group 13"/>
          <p:cNvGrpSpPr/>
          <p:nvPr/>
        </p:nvGrpSpPr>
        <p:grpSpPr>
          <a:xfrm>
            <a:off x="79084" y="3322278"/>
            <a:ext cx="4515028" cy="829201"/>
            <a:chOff x="277403" y="3986003"/>
            <a:chExt cx="5279290" cy="969560"/>
          </a:xfrm>
        </p:grpSpPr>
        <p:pic>
          <p:nvPicPr>
            <p:cNvPr id="4" name="Picture 3"/>
            <p:cNvPicPr>
              <a:picLocks/>
            </p:cNvPicPr>
            <p:nvPr/>
          </p:nvPicPr>
          <p:blipFill rotWithShape="1">
            <a:blip r:embed="rId4" cstate="print">
              <a:extLst>
                <a:ext uri="{28A0092B-C50C-407E-A947-70E740481C1C}">
                  <a14:useLocalDpi xmlns:a14="http://schemas.microsoft.com/office/drawing/2010/main" val="0"/>
                </a:ext>
              </a:extLst>
            </a:blip>
            <a:srcRect t="17804" b="17097"/>
            <a:stretch/>
          </p:blipFill>
          <p:spPr>
            <a:xfrm>
              <a:off x="277403" y="4164256"/>
              <a:ext cx="900000" cy="597600"/>
            </a:xfrm>
            <a:prstGeom prst="rect">
              <a:avLst/>
            </a:prstGeom>
          </p:spPr>
        </p:pic>
        <p:sp>
          <p:nvSpPr>
            <p:cNvPr id="52" name="TextBox 51"/>
            <p:cNvSpPr txBox="1"/>
            <p:nvPr/>
          </p:nvSpPr>
          <p:spPr>
            <a:xfrm>
              <a:off x="1200619" y="3986003"/>
              <a:ext cx="4356074" cy="969560"/>
            </a:xfrm>
            <a:prstGeom prst="rect">
              <a:avLst/>
            </a:prstGeom>
            <a:noFill/>
          </p:spPr>
          <p:txBody>
            <a:bodyPr wrap="square" rtlCol="0">
              <a:spAutoFit/>
            </a:bodyPr>
            <a:lstStyle/>
            <a:p>
              <a:r>
                <a:rPr lang="en-GB" sz="1197" b="1" dirty="0"/>
                <a:t>2. Switzerland </a:t>
              </a:r>
              <a:r>
                <a:rPr lang="en-GB" sz="1197" dirty="0"/>
                <a:t>(26 fatalities per million people)</a:t>
              </a:r>
            </a:p>
            <a:p>
              <a:r>
                <a:rPr lang="en-GB" sz="1197" dirty="0"/>
                <a:t>Via sicura road safety plan 2012</a:t>
              </a:r>
            </a:p>
            <a:p>
              <a:r>
                <a:rPr lang="en-GB" sz="1197" dirty="0"/>
                <a:t>2030 target = &lt;100 fatalities, &lt;2,500 serious injuries </a:t>
              </a:r>
            </a:p>
            <a:p>
              <a:r>
                <a:rPr lang="en-GB" sz="1197" dirty="0"/>
                <a:t>2016 progress against 2010 = </a:t>
              </a:r>
              <a:r>
                <a:rPr lang="en-GB" sz="1197" b="1" dirty="0">
                  <a:solidFill>
                    <a:schemeClr val="accent1"/>
                  </a:solidFill>
                </a:rPr>
                <a:t>-34% fatalities</a:t>
              </a:r>
            </a:p>
          </p:txBody>
        </p:sp>
      </p:grpSp>
      <p:grpSp>
        <p:nvGrpSpPr>
          <p:cNvPr id="15" name="Group 14"/>
          <p:cNvGrpSpPr/>
          <p:nvPr/>
        </p:nvGrpSpPr>
        <p:grpSpPr>
          <a:xfrm>
            <a:off x="79084" y="4102052"/>
            <a:ext cx="4515028" cy="1013419"/>
            <a:chOff x="277403" y="4827353"/>
            <a:chExt cx="5279290" cy="1184962"/>
          </a:xfrm>
        </p:grpSpPr>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7403" y="5098072"/>
              <a:ext cx="900000" cy="597600"/>
            </a:xfrm>
            <a:prstGeom prst="rect">
              <a:avLst/>
            </a:prstGeom>
          </p:spPr>
        </p:pic>
        <p:sp>
          <p:nvSpPr>
            <p:cNvPr id="53" name="TextBox 52"/>
            <p:cNvSpPr txBox="1"/>
            <p:nvPr/>
          </p:nvSpPr>
          <p:spPr>
            <a:xfrm>
              <a:off x="1201151" y="4827353"/>
              <a:ext cx="4355542" cy="1184962"/>
            </a:xfrm>
            <a:prstGeom prst="rect">
              <a:avLst/>
            </a:prstGeom>
            <a:noFill/>
          </p:spPr>
          <p:txBody>
            <a:bodyPr wrap="square" rtlCol="0">
              <a:spAutoFit/>
            </a:bodyPr>
            <a:lstStyle/>
            <a:p>
              <a:r>
                <a:rPr lang="en-GB" sz="1197" b="1" dirty="0"/>
                <a:t>3. Sweden </a:t>
              </a:r>
              <a:r>
                <a:rPr lang="en-GB" sz="1197" dirty="0"/>
                <a:t>(27 fatalities per million people)</a:t>
              </a:r>
            </a:p>
            <a:p>
              <a:r>
                <a:rPr lang="en-GB" sz="1197" dirty="0"/>
                <a:t>Vision Zero adopted 1997, recommitted to in 2016</a:t>
              </a:r>
            </a:p>
            <a:p>
              <a:r>
                <a:rPr lang="en-GB" sz="1197" dirty="0"/>
                <a:t>2020 target = -50% fatalities, -25% severe injuries </a:t>
              </a:r>
            </a:p>
            <a:p>
              <a:r>
                <a:rPr lang="en-GB" sz="1197" dirty="0"/>
                <a:t>(base: 2007) </a:t>
              </a:r>
            </a:p>
            <a:p>
              <a:r>
                <a:rPr lang="en-GB" sz="1197" dirty="0"/>
                <a:t>2016 progress against 2010 = </a:t>
              </a:r>
              <a:r>
                <a:rPr lang="en-GB" sz="1197" b="1" dirty="0">
                  <a:solidFill>
                    <a:srgbClr val="D25F15"/>
                  </a:solidFill>
                </a:rPr>
                <a:t>+2% fatalities</a:t>
              </a:r>
            </a:p>
          </p:txBody>
        </p:sp>
      </p:grpSp>
      <p:cxnSp>
        <p:nvCxnSpPr>
          <p:cNvPr id="12" name="Straight Connector 11"/>
          <p:cNvCxnSpPr/>
          <p:nvPr/>
        </p:nvCxnSpPr>
        <p:spPr>
          <a:xfrm flipV="1">
            <a:off x="123018" y="2405309"/>
            <a:ext cx="8723009" cy="1417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685650" y="2463672"/>
            <a:ext cx="4458351" cy="829201"/>
            <a:chOff x="5478793" y="2856586"/>
            <a:chExt cx="5213020" cy="969560"/>
          </a:xfrm>
        </p:grpSpPr>
        <p:pic>
          <p:nvPicPr>
            <p:cNvPr id="7" name="Picture 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478793" y="3027567"/>
              <a:ext cx="900000" cy="597600"/>
            </a:xfrm>
            <a:prstGeom prst="rect">
              <a:avLst/>
            </a:prstGeom>
          </p:spPr>
        </p:pic>
        <p:sp>
          <p:nvSpPr>
            <p:cNvPr id="48" name="TextBox 47"/>
            <p:cNvSpPr txBox="1"/>
            <p:nvPr/>
          </p:nvSpPr>
          <p:spPr>
            <a:xfrm>
              <a:off x="6384686" y="2856586"/>
              <a:ext cx="4307127" cy="969560"/>
            </a:xfrm>
            <a:prstGeom prst="rect">
              <a:avLst/>
            </a:prstGeom>
            <a:noFill/>
          </p:spPr>
          <p:txBody>
            <a:bodyPr wrap="square" rtlCol="0">
              <a:spAutoFit/>
            </a:bodyPr>
            <a:lstStyle/>
            <a:p>
              <a:r>
                <a:rPr lang="en-GB" sz="1197" b="1" dirty="0"/>
                <a:t>5. Denmark </a:t>
              </a:r>
              <a:r>
                <a:rPr lang="en-GB" sz="1197" dirty="0"/>
                <a:t>(37 fatalities per million people)</a:t>
              </a:r>
            </a:p>
            <a:p>
              <a:r>
                <a:rPr lang="en-GB" sz="1197" dirty="0"/>
                <a:t>National Traffic Safety Action Plan 2013-20</a:t>
              </a:r>
            </a:p>
            <a:p>
              <a:r>
                <a:rPr lang="en-GB" sz="1197" dirty="0"/>
                <a:t>2020 target = &lt;120 fatalities, &lt;2,000 injuries</a:t>
              </a:r>
            </a:p>
            <a:p>
              <a:r>
                <a:rPr lang="en-GB" sz="1197" dirty="0"/>
                <a:t>2016 progress against 2010 = </a:t>
              </a:r>
              <a:r>
                <a:rPr lang="en-GB" sz="1197" b="1" dirty="0">
                  <a:solidFill>
                    <a:srgbClr val="C99212"/>
                  </a:solidFill>
                </a:rPr>
                <a:t>-17% fatalities</a:t>
              </a:r>
            </a:p>
          </p:txBody>
        </p:sp>
      </p:grpSp>
      <p:grpSp>
        <p:nvGrpSpPr>
          <p:cNvPr id="21" name="Group 20"/>
          <p:cNvGrpSpPr/>
          <p:nvPr/>
        </p:nvGrpSpPr>
        <p:grpSpPr>
          <a:xfrm>
            <a:off x="4685649" y="3266884"/>
            <a:ext cx="4564953" cy="829201"/>
            <a:chOff x="5478793" y="3790334"/>
            <a:chExt cx="5337666" cy="969560"/>
          </a:xfrm>
        </p:grpSpPr>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8793" y="3968587"/>
              <a:ext cx="896400" cy="597600"/>
            </a:xfrm>
            <a:prstGeom prst="rect">
              <a:avLst/>
            </a:prstGeom>
          </p:spPr>
        </p:pic>
        <p:sp>
          <p:nvSpPr>
            <p:cNvPr id="54" name="TextBox 53"/>
            <p:cNvSpPr txBox="1"/>
            <p:nvPr/>
          </p:nvSpPr>
          <p:spPr>
            <a:xfrm>
              <a:off x="6402009" y="3790334"/>
              <a:ext cx="4414450" cy="969560"/>
            </a:xfrm>
            <a:prstGeom prst="rect">
              <a:avLst/>
            </a:prstGeom>
            <a:noFill/>
          </p:spPr>
          <p:txBody>
            <a:bodyPr wrap="square" rtlCol="0">
              <a:spAutoFit/>
            </a:bodyPr>
            <a:lstStyle/>
            <a:p>
              <a:r>
                <a:rPr lang="en-GB" sz="1197" b="1" dirty="0"/>
                <a:t>6. Netherlands </a:t>
              </a:r>
              <a:r>
                <a:rPr lang="en-GB" sz="1197" dirty="0"/>
                <a:t>(37 fatalities per million people)</a:t>
              </a:r>
            </a:p>
            <a:p>
              <a:r>
                <a:rPr lang="en-GB" sz="1197" dirty="0"/>
                <a:t>Road Safety Strategic Plan 2008-20 </a:t>
              </a:r>
            </a:p>
            <a:p>
              <a:r>
                <a:rPr lang="en-GB" sz="1197" dirty="0"/>
                <a:t>2020 target = &lt;500 fatalities, &lt;10,600 serious injuries</a:t>
              </a:r>
            </a:p>
            <a:p>
              <a:r>
                <a:rPr lang="en-GB" sz="1197" dirty="0"/>
                <a:t>2016 progress against 2010 = </a:t>
              </a:r>
              <a:r>
                <a:rPr lang="en-GB" sz="1197" b="1" dirty="0">
                  <a:solidFill>
                    <a:srgbClr val="D25F15"/>
                  </a:solidFill>
                </a:rPr>
                <a:t>-2% fatalities</a:t>
              </a:r>
            </a:p>
          </p:txBody>
        </p:sp>
      </p:grpSp>
      <p:grpSp>
        <p:nvGrpSpPr>
          <p:cNvPr id="22" name="Group 21"/>
          <p:cNvGrpSpPr/>
          <p:nvPr/>
        </p:nvGrpSpPr>
        <p:grpSpPr>
          <a:xfrm>
            <a:off x="4685650" y="4070094"/>
            <a:ext cx="4458351" cy="1013419"/>
            <a:chOff x="5478793" y="4717691"/>
            <a:chExt cx="5213020" cy="1184962"/>
          </a:xfrm>
        </p:grpSpPr>
        <p:pic>
          <p:nvPicPr>
            <p:cNvPr id="9" name="Picture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478793" y="4998684"/>
              <a:ext cx="900000" cy="597600"/>
            </a:xfrm>
            <a:prstGeom prst="rect">
              <a:avLst/>
            </a:prstGeom>
          </p:spPr>
        </p:pic>
        <p:sp>
          <p:nvSpPr>
            <p:cNvPr id="81" name="TextBox 80"/>
            <p:cNvSpPr txBox="1"/>
            <p:nvPr/>
          </p:nvSpPr>
          <p:spPr>
            <a:xfrm>
              <a:off x="6419333" y="4717691"/>
              <a:ext cx="4272480" cy="1184962"/>
            </a:xfrm>
            <a:prstGeom prst="rect">
              <a:avLst/>
            </a:prstGeom>
            <a:noFill/>
          </p:spPr>
          <p:txBody>
            <a:bodyPr wrap="square" rtlCol="0">
              <a:spAutoFit/>
            </a:bodyPr>
            <a:lstStyle/>
            <a:p>
              <a:r>
                <a:rPr lang="en-GB" sz="1197" b="1" dirty="0"/>
                <a:t>7. Spain </a:t>
              </a:r>
              <a:r>
                <a:rPr lang="en-GB" sz="1197" dirty="0"/>
                <a:t>(39 fatalities per million people)</a:t>
              </a:r>
            </a:p>
            <a:p>
              <a:r>
                <a:rPr lang="en-GB" sz="1197" dirty="0"/>
                <a:t>Road Safety Strategy 2011-20, Vision Zero</a:t>
              </a:r>
            </a:p>
            <a:p>
              <a:r>
                <a:rPr lang="en-GB" sz="1197" dirty="0"/>
                <a:t>2020 target = &lt;37 fatalities/million inhabitants, </a:t>
              </a:r>
            </a:p>
            <a:p>
              <a:r>
                <a:rPr lang="en-GB" sz="1197" dirty="0"/>
                <a:t>-35% serious injuries (base: 2009)</a:t>
              </a:r>
            </a:p>
            <a:p>
              <a:r>
                <a:rPr lang="en-GB" sz="1197" dirty="0"/>
                <a:t>2016 progress against 2010 = </a:t>
              </a:r>
              <a:r>
                <a:rPr lang="en-GB" sz="1197" b="1" dirty="0">
                  <a:solidFill>
                    <a:schemeClr val="accent1"/>
                  </a:solidFill>
                </a:rPr>
                <a:t>-27% fatalities</a:t>
              </a:r>
            </a:p>
          </p:txBody>
        </p:sp>
      </p:grpSp>
      <p:grpSp>
        <p:nvGrpSpPr>
          <p:cNvPr id="23" name="Group 22"/>
          <p:cNvGrpSpPr/>
          <p:nvPr/>
        </p:nvGrpSpPr>
        <p:grpSpPr>
          <a:xfrm>
            <a:off x="4692095" y="5057563"/>
            <a:ext cx="4451906" cy="829201"/>
            <a:chOff x="5486329" y="5614064"/>
            <a:chExt cx="5205484" cy="969560"/>
          </a:xfrm>
        </p:grpSpPr>
        <p:pic>
          <p:nvPicPr>
            <p:cNvPr id="11" name="Picture 1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486329" y="5792317"/>
              <a:ext cx="900000" cy="597600"/>
            </a:xfrm>
            <a:prstGeom prst="rect">
              <a:avLst/>
            </a:prstGeom>
          </p:spPr>
        </p:pic>
        <p:sp>
          <p:nvSpPr>
            <p:cNvPr id="82" name="TextBox 81"/>
            <p:cNvSpPr txBox="1"/>
            <p:nvPr/>
          </p:nvSpPr>
          <p:spPr>
            <a:xfrm>
              <a:off x="6402010" y="5614064"/>
              <a:ext cx="4289803" cy="969560"/>
            </a:xfrm>
            <a:prstGeom prst="rect">
              <a:avLst/>
            </a:prstGeom>
            <a:noFill/>
          </p:spPr>
          <p:txBody>
            <a:bodyPr wrap="square" rtlCol="0">
              <a:spAutoFit/>
            </a:bodyPr>
            <a:lstStyle/>
            <a:p>
              <a:r>
                <a:rPr lang="en-GB" sz="1197" b="1" dirty="0"/>
                <a:t>8. Germany </a:t>
              </a:r>
              <a:r>
                <a:rPr lang="en-GB" sz="1197" dirty="0"/>
                <a:t>(39 fatalities per million people)</a:t>
              </a:r>
            </a:p>
            <a:p>
              <a:r>
                <a:rPr lang="en-GB" sz="1197" dirty="0"/>
                <a:t>Road Safety Programme 2011-20</a:t>
              </a:r>
            </a:p>
            <a:p>
              <a:r>
                <a:rPr lang="en-GB" sz="1197" dirty="0"/>
                <a:t>2020 target = -40% fatalities (base: 2010)</a:t>
              </a:r>
            </a:p>
            <a:p>
              <a:r>
                <a:rPr lang="en-GB" sz="1197" dirty="0"/>
                <a:t>2016 progress against 2010 = </a:t>
              </a:r>
              <a:r>
                <a:rPr lang="en-GB" sz="1197" b="1" dirty="0">
                  <a:solidFill>
                    <a:srgbClr val="C99212"/>
                  </a:solidFill>
                </a:rPr>
                <a:t>-12% fatalities</a:t>
              </a:r>
            </a:p>
          </p:txBody>
        </p:sp>
      </p:grpSp>
    </p:spTree>
    <p:extLst>
      <p:ext uri="{BB962C8B-B14F-4D97-AF65-F5344CB8AC3E}">
        <p14:creationId xmlns:p14="http://schemas.microsoft.com/office/powerpoint/2010/main" val="8573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45309" y="-55463"/>
            <a:ext cx="9205758" cy="6913463"/>
          </a:xfrm>
          <a:prstGeom prst="rect">
            <a:avLst/>
          </a:prstGeom>
        </p:spPr>
      </p:pic>
      <p:pic>
        <p:nvPicPr>
          <p:cNvPr id="1026" name="Picture 2" descr="http://www.xcycle-h2020.eu/Assets/Hermes/Images/Partners%20Logo/university_of_le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63688" cy="4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CTS final logoRGB N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449" y="-22731"/>
            <a:ext cx="1905000" cy="1219200"/>
          </a:xfrm>
          <a:prstGeom prst="rect">
            <a:avLst/>
          </a:prstGeom>
          <a:noFill/>
          <a:ln>
            <a:noFill/>
          </a:ln>
        </p:spPr>
      </p:pic>
      <p:graphicFrame>
        <p:nvGraphicFramePr>
          <p:cNvPr id="10" name="Chart 9"/>
          <p:cNvGraphicFramePr/>
          <p:nvPr>
            <p:extLst>
              <p:ext uri="{D42A27DB-BD31-4B8C-83A1-F6EECF244321}">
                <p14:modId xmlns:p14="http://schemas.microsoft.com/office/powerpoint/2010/main" val="1373060606"/>
              </p:ext>
            </p:extLst>
          </p:nvPr>
        </p:nvGraphicFramePr>
        <p:xfrm>
          <a:off x="515168" y="1365920"/>
          <a:ext cx="7276210" cy="504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830713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2007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fT Onscreen Master (4:3)">
  <a:themeElements>
    <a:clrScheme name="Dft Orignal Corporate Green">
      <a:dk1>
        <a:srgbClr val="323437"/>
      </a:dk1>
      <a:lt1>
        <a:sysClr val="window" lastClr="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9B1239C5-857A-4134-9FB9-039862E98780}" vid="{DA11D363-0FF9-4765-807C-628F449C440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26486</TotalTime>
  <Words>1669</Words>
  <Application>Microsoft Office PowerPoint</Application>
  <PresentationFormat>On-screen Show (4:3)</PresentationFormat>
  <Paragraphs>325</Paragraphs>
  <Slides>26</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微軟正黑體</vt:lpstr>
      <vt:lpstr>PMingLiU</vt:lpstr>
      <vt:lpstr>Andalus</vt:lpstr>
      <vt:lpstr>Arial</vt:lpstr>
      <vt:lpstr>Calibri</vt:lpstr>
      <vt:lpstr>Century Gothic</vt:lpstr>
      <vt:lpstr>Gill Sans MT</vt:lpstr>
      <vt:lpstr>Times New Roman</vt:lpstr>
      <vt:lpstr>Verdana</vt:lpstr>
      <vt:lpstr>Webdings</vt:lpstr>
      <vt:lpstr>Wingdings</vt:lpstr>
      <vt:lpstr>Wingdings 3</vt:lpstr>
      <vt:lpstr>2007Blank</vt:lpstr>
      <vt:lpstr>DfT Onscreen Master (4:3)</vt:lpstr>
      <vt:lpstr>Ion</vt:lpstr>
      <vt:lpstr>PowerPoint Presentation</vt:lpstr>
      <vt:lpstr>Great Britain has not had a national road casualty reduction target since 2010, and this may have had negative consequences at a local level in terms of priority, resources and operational capacity</vt:lpstr>
      <vt:lpstr>UK Government does have targets – but not for road safety </vt:lpstr>
      <vt:lpstr>PowerPoint Presentation</vt:lpstr>
      <vt:lpstr>Perceived benefits of targets</vt:lpstr>
      <vt:lpstr>UK has road safety targets!!</vt:lpstr>
      <vt:lpstr>Why no UK road safety target? </vt:lpstr>
      <vt:lpstr>Other European countries with comparable road safety performance have national casualty reduction targets and have mostly outperformed the UK for the period 2010-2016, but Sweden (which is closest to the UK in terms of road deaths per million inhabitants) has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Etika</dc:creator>
  <cp:lastModifiedBy>James Parker</cp:lastModifiedBy>
  <cp:revision>278</cp:revision>
  <dcterms:created xsi:type="dcterms:W3CDTF">2016-07-27T15:04:51Z</dcterms:created>
  <dcterms:modified xsi:type="dcterms:W3CDTF">2018-11-01T11:43:49Z</dcterms:modified>
</cp:coreProperties>
</file>