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9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31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40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95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79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19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18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76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2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8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658B-F7B5-4A66-A949-78FAE481A3E3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18F0E-06A5-444F-9CE6-0AF2366F7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9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480" y="1409278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90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7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89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19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7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36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42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6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48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199" y="1326900"/>
            <a:ext cx="7467601" cy="4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3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Huckle, Deborah</dc:creator>
  <cp:lastModifiedBy>Huckle, Deborah</cp:lastModifiedBy>
  <cp:revision>2</cp:revision>
  <dcterms:created xsi:type="dcterms:W3CDTF">2017-07-20T08:01:40Z</dcterms:created>
  <dcterms:modified xsi:type="dcterms:W3CDTF">2017-07-20T08:08:26Z</dcterms:modified>
</cp:coreProperties>
</file>